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57"/>
  </p:notesMasterIdLst>
  <p:sldIdLst>
    <p:sldId id="292" r:id="rId2"/>
    <p:sldId id="256" r:id="rId3"/>
    <p:sldId id="257" r:id="rId4"/>
    <p:sldId id="258" r:id="rId5"/>
    <p:sldId id="262" r:id="rId6"/>
    <p:sldId id="263" r:id="rId7"/>
    <p:sldId id="264" r:id="rId8"/>
    <p:sldId id="265" r:id="rId9"/>
    <p:sldId id="266" r:id="rId10"/>
    <p:sldId id="267" r:id="rId11"/>
    <p:sldId id="268" r:id="rId12"/>
    <p:sldId id="259"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60" r:id="rId28"/>
    <p:sldId id="283" r:id="rId29"/>
    <p:sldId id="284" r:id="rId30"/>
    <p:sldId id="261" r:id="rId31"/>
    <p:sldId id="285" r:id="rId32"/>
    <p:sldId id="286" r:id="rId33"/>
    <p:sldId id="287" r:id="rId34"/>
    <p:sldId id="288" r:id="rId35"/>
    <p:sldId id="289" r:id="rId36"/>
    <p:sldId id="290" r:id="rId37"/>
    <p:sldId id="291" r:id="rId38"/>
    <p:sldId id="293" r:id="rId39"/>
    <p:sldId id="294" r:id="rId40"/>
    <p:sldId id="295" r:id="rId41"/>
    <p:sldId id="296" r:id="rId42"/>
    <p:sldId id="297" r:id="rId43"/>
    <p:sldId id="298" r:id="rId44"/>
    <p:sldId id="299" r:id="rId45"/>
    <p:sldId id="300" r:id="rId46"/>
    <p:sldId id="301" r:id="rId47"/>
    <p:sldId id="305" r:id="rId48"/>
    <p:sldId id="306" r:id="rId49"/>
    <p:sldId id="307" r:id="rId50"/>
    <p:sldId id="308" r:id="rId51"/>
    <p:sldId id="309" r:id="rId52"/>
    <p:sldId id="310" r:id="rId53"/>
    <p:sldId id="311" r:id="rId54"/>
    <p:sldId id="312" r:id="rId55"/>
    <p:sldId id="313"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o Hoang Nguyen" initials="CHN" lastIdx="1" clrIdx="0">
    <p:extLst>
      <p:ext uri="{19B8F6BF-5375-455C-9EA6-DF929625EA0E}">
        <p15:presenceInfo xmlns:p15="http://schemas.microsoft.com/office/powerpoint/2012/main" userId="cf4145c08011962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332" autoAdjust="0"/>
  </p:normalViewPr>
  <p:slideViewPr>
    <p:cSldViewPr snapToGrid="0">
      <p:cViewPr varScale="1">
        <p:scale>
          <a:sx n="65" d="100"/>
          <a:sy n="65" d="100"/>
        </p:scale>
        <p:origin x="652" y="7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6" d="100"/>
          <a:sy n="66" d="100"/>
        </p:scale>
        <p:origin x="3134"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F34294-8416-4C42-A1F8-0E8CB76C18DE}" type="datetimeFigureOut">
              <a:rPr lang="en-US" smtClean="0"/>
              <a:t>3/5/2021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B95FB4-7D35-486E-9616-B8063D8C1648}" type="slidenum">
              <a:rPr lang="en-US" smtClean="0"/>
              <a:t>‹#›</a:t>
            </a:fld>
            <a:endParaRPr lang="en-US"/>
          </a:p>
        </p:txBody>
      </p:sp>
    </p:spTree>
    <p:extLst>
      <p:ext uri="{BB962C8B-B14F-4D97-AF65-F5344CB8AC3E}">
        <p14:creationId xmlns:p14="http://schemas.microsoft.com/office/powerpoint/2010/main" val="1528679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Tài</a:t>
            </a:r>
            <a:r>
              <a:rPr lang="en-US" sz="1200" kern="1200" dirty="0">
                <a:solidFill>
                  <a:schemeClr val="tx1"/>
                </a:solidFill>
                <a:latin typeface="+mn-lt"/>
                <a:ea typeface="+mn-ea"/>
                <a:cs typeface="+mn-cs"/>
              </a:rPr>
              <a:t> li</a:t>
            </a:r>
            <a:r>
              <a:rPr lang="vi-VN" sz="1200" kern="1200" dirty="0">
                <a:solidFill>
                  <a:schemeClr val="tx1"/>
                </a:solidFill>
                <a:latin typeface="+mn-lt"/>
                <a:ea typeface="+mn-ea"/>
                <a:cs typeface="+mn-cs"/>
              </a:rPr>
              <a:t>ệu hệ thống chỉ r</a:t>
            </a:r>
            <a:r>
              <a:rPr lang="en-US" sz="1200" kern="1200" dirty="0">
                <a:solidFill>
                  <a:schemeClr val="tx1"/>
                </a:solidFill>
                <a:latin typeface="+mn-lt"/>
                <a:ea typeface="+mn-ea"/>
                <a:cs typeface="+mn-cs"/>
              </a:rPr>
              <a:t>õ </a:t>
            </a:r>
            <a:r>
              <a:rPr lang="en-US" sz="1200" kern="1200" dirty="0" err="1">
                <a:solidFill>
                  <a:schemeClr val="tx1"/>
                </a:solidFill>
                <a:latin typeface="+mn-lt"/>
                <a:ea typeface="+mn-ea"/>
                <a:cs typeface="+mn-cs"/>
              </a:rPr>
              <a:t>các</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yêu</a:t>
            </a:r>
            <a:r>
              <a:rPr lang="en-US" sz="1200" kern="1200" dirty="0">
                <a:solidFill>
                  <a:schemeClr val="tx1"/>
                </a:solidFill>
                <a:latin typeface="+mn-lt"/>
                <a:ea typeface="+mn-ea"/>
                <a:cs typeface="+mn-cs"/>
              </a:rPr>
              <a:t> c</a:t>
            </a:r>
            <a:r>
              <a:rPr lang="vi-VN" sz="1200" kern="1200" dirty="0">
                <a:solidFill>
                  <a:schemeClr val="tx1"/>
                </a:solidFill>
                <a:latin typeface="+mn-lt"/>
                <a:ea typeface="+mn-ea"/>
                <a:cs typeface="+mn-cs"/>
              </a:rPr>
              <a:t>ầu hệ thống, thiết kế, trường hợp thử nghiệm v</a:t>
            </a:r>
            <a:r>
              <a:rPr lang="en-US" sz="1200" kern="1200" dirty="0">
                <a:solidFill>
                  <a:schemeClr val="tx1"/>
                </a:solidFill>
                <a:latin typeface="+mn-lt"/>
                <a:ea typeface="+mn-ea"/>
                <a:cs typeface="+mn-cs"/>
              </a:rPr>
              <a:t>à </a:t>
            </a:r>
            <a:r>
              <a:rPr lang="en-US" sz="1200" kern="1200" dirty="0" err="1">
                <a:solidFill>
                  <a:schemeClr val="tx1"/>
                </a:solidFill>
                <a:latin typeface="+mn-lt"/>
                <a:ea typeface="+mn-ea"/>
                <a:cs typeface="+mn-cs"/>
              </a:rPr>
              <a:t>th</a:t>
            </a:r>
            <a:r>
              <a:rPr lang="vi-VN" sz="1200" kern="1200" dirty="0">
                <a:solidFill>
                  <a:schemeClr val="tx1"/>
                </a:solidFill>
                <a:latin typeface="+mn-lt"/>
                <a:ea typeface="+mn-ea"/>
                <a:cs typeface="+mn-cs"/>
              </a:rPr>
              <a:t>ủ tục thử nghiệm. Trong một hệ thống phần mềm lớn, t</a:t>
            </a:r>
            <a:r>
              <a:rPr lang="en-US" sz="1200" kern="1200" dirty="0" err="1">
                <a:solidFill>
                  <a:schemeClr val="tx1"/>
                </a:solidFill>
                <a:latin typeface="+mn-lt"/>
                <a:ea typeface="+mn-ea"/>
                <a:cs typeface="+mn-cs"/>
              </a:rPr>
              <a:t>ài</a:t>
            </a:r>
            <a:r>
              <a:rPr lang="en-US" sz="1200" kern="1200" dirty="0">
                <a:solidFill>
                  <a:schemeClr val="tx1"/>
                </a:solidFill>
                <a:latin typeface="+mn-lt"/>
                <a:ea typeface="+mn-ea"/>
                <a:cs typeface="+mn-cs"/>
              </a:rPr>
              <a:t> li</a:t>
            </a:r>
            <a:r>
              <a:rPr lang="vi-VN" sz="1200" kern="1200" dirty="0">
                <a:solidFill>
                  <a:schemeClr val="tx1"/>
                </a:solidFill>
                <a:latin typeface="+mn-lt"/>
                <a:ea typeface="+mn-ea"/>
                <a:cs typeface="+mn-cs"/>
              </a:rPr>
              <a:t>ệu hệ thống thường l</a:t>
            </a:r>
            <a:r>
              <a:rPr lang="en-US" sz="1200" kern="1200" dirty="0">
                <a:solidFill>
                  <a:schemeClr val="tx1"/>
                </a:solidFill>
                <a:latin typeface="+mn-lt"/>
                <a:ea typeface="+mn-ea"/>
                <a:cs typeface="+mn-cs"/>
              </a:rPr>
              <a:t>à </a:t>
            </a:r>
            <a:r>
              <a:rPr lang="en-US" sz="1200" kern="1200" dirty="0" err="1">
                <a:solidFill>
                  <a:schemeClr val="tx1"/>
                </a:solidFill>
                <a:latin typeface="+mn-lt"/>
                <a:ea typeface="+mn-ea"/>
                <a:cs typeface="+mn-cs"/>
              </a:rPr>
              <a:t>ph</a:t>
            </a:r>
            <a:r>
              <a:rPr lang="vi-VN" sz="1200" kern="1200" dirty="0">
                <a:solidFill>
                  <a:schemeClr val="tx1"/>
                </a:solidFill>
                <a:latin typeface="+mn-lt"/>
                <a:ea typeface="+mn-ea"/>
                <a:cs typeface="+mn-cs"/>
              </a:rPr>
              <a:t>ần đắt nhất; v</a:t>
            </a:r>
            <a:r>
              <a:rPr lang="en-US" sz="1200" kern="1200" dirty="0">
                <a:solidFill>
                  <a:schemeClr val="tx1"/>
                </a:solidFill>
                <a:latin typeface="+mn-lt"/>
                <a:ea typeface="+mn-ea"/>
                <a:cs typeface="+mn-cs"/>
              </a:rPr>
              <a:t>í d</a:t>
            </a:r>
            <a:r>
              <a:rPr lang="vi-VN" sz="1200" kern="1200" dirty="0">
                <a:solidFill>
                  <a:schemeClr val="tx1"/>
                </a:solidFill>
                <a:latin typeface="+mn-lt"/>
                <a:ea typeface="+mn-ea"/>
                <a:cs typeface="+mn-cs"/>
              </a:rPr>
              <a:t>ụ, m</a:t>
            </a:r>
            <a:r>
              <a:rPr lang="en-US" sz="1200" kern="1200" dirty="0">
                <a:solidFill>
                  <a:schemeClr val="tx1"/>
                </a:solidFill>
                <a:latin typeface="+mn-lt"/>
                <a:ea typeface="+mn-ea"/>
                <a:cs typeface="+mn-cs"/>
              </a:rPr>
              <a:t>ô </a:t>
            </a:r>
            <a:r>
              <a:rPr lang="en-US" sz="1200" kern="1200" dirty="0" err="1">
                <a:solidFill>
                  <a:schemeClr val="tx1"/>
                </a:solidFill>
                <a:latin typeface="+mn-lt"/>
                <a:ea typeface="+mn-ea"/>
                <a:cs typeface="+mn-cs"/>
              </a:rPr>
              <a:t>hình</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phát</a:t>
            </a:r>
            <a:r>
              <a:rPr lang="en-US" sz="1200" kern="1200" dirty="0">
                <a:solidFill>
                  <a:schemeClr val="tx1"/>
                </a:solidFill>
                <a:latin typeface="+mn-lt"/>
                <a:ea typeface="+mn-ea"/>
                <a:cs typeface="+mn-cs"/>
              </a:rPr>
              <a:t> tri</a:t>
            </a:r>
            <a:r>
              <a:rPr lang="vi-VN" sz="1200" kern="1200" dirty="0">
                <a:solidFill>
                  <a:schemeClr val="tx1"/>
                </a:solidFill>
                <a:latin typeface="+mn-lt"/>
                <a:ea typeface="+mn-ea"/>
                <a:cs typeface="+mn-cs"/>
              </a:rPr>
              <a:t>ển phần mềm Waterfall thường tạo ra nhiều t</a:t>
            </a:r>
            <a:r>
              <a:rPr lang="en-US" sz="1200" kern="1200" dirty="0" err="1">
                <a:solidFill>
                  <a:schemeClr val="tx1"/>
                </a:solidFill>
                <a:latin typeface="+mn-lt"/>
                <a:ea typeface="+mn-ea"/>
                <a:cs typeface="+mn-cs"/>
              </a:rPr>
              <a:t>ài</a:t>
            </a:r>
            <a:r>
              <a:rPr lang="en-US" sz="1200" kern="1200" dirty="0">
                <a:solidFill>
                  <a:schemeClr val="tx1"/>
                </a:solidFill>
                <a:latin typeface="+mn-lt"/>
                <a:ea typeface="+mn-ea"/>
                <a:cs typeface="+mn-cs"/>
              </a:rPr>
              <a:t> li</a:t>
            </a:r>
            <a:r>
              <a:rPr lang="vi-VN" sz="1200" kern="1200" dirty="0">
                <a:solidFill>
                  <a:schemeClr val="tx1"/>
                </a:solidFill>
                <a:latin typeface="+mn-lt"/>
                <a:ea typeface="+mn-ea"/>
                <a:cs typeface="+mn-cs"/>
              </a:rPr>
              <a:t>ệu hơn l</a:t>
            </a:r>
            <a:r>
              <a:rPr lang="fr-FR" sz="1200" kern="1200" dirty="0">
                <a:solidFill>
                  <a:schemeClr val="tx1"/>
                </a:solidFill>
                <a:latin typeface="+mn-lt"/>
                <a:ea typeface="+mn-ea"/>
                <a:cs typeface="+mn-cs"/>
              </a:rPr>
              <a:t>à</a:t>
            </a:r>
            <a:r>
              <a:rPr lang="fr-FR" sz="1200" kern="1200" baseline="0" dirty="0">
                <a:solidFill>
                  <a:schemeClr val="tx1"/>
                </a:solidFill>
                <a:latin typeface="+mn-lt"/>
                <a:ea typeface="+mn-ea"/>
                <a:cs typeface="+mn-cs"/>
              </a:rPr>
              <a:t> code</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Ngoài</a:t>
            </a:r>
            <a:r>
              <a:rPr lang="fr-FR" sz="1200" kern="1200" dirty="0">
                <a:solidFill>
                  <a:schemeClr val="tx1"/>
                </a:solidFill>
                <a:latin typeface="+mn-lt"/>
                <a:ea typeface="+mn-ea"/>
                <a:cs typeface="+mn-cs"/>
              </a:rPr>
              <a:t> ra, </a:t>
            </a:r>
            <a:r>
              <a:rPr lang="fr-FR" sz="1200" kern="1200" dirty="0" err="1">
                <a:solidFill>
                  <a:schemeClr val="tx1"/>
                </a:solidFill>
                <a:latin typeface="+mn-lt"/>
                <a:ea typeface="+mn-ea"/>
                <a:cs typeface="+mn-cs"/>
              </a:rPr>
              <a:t>thông</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thư</a:t>
            </a:r>
            <a:r>
              <a:rPr lang="vi-VN" sz="1200" kern="1200" dirty="0">
                <a:solidFill>
                  <a:schemeClr val="tx1"/>
                </a:solidFill>
                <a:latin typeface="+mn-lt"/>
                <a:ea typeface="+mn-ea"/>
                <a:cs typeface="+mn-cs"/>
              </a:rPr>
              <a:t>ờng bạn phải duy tr</a:t>
            </a:r>
            <a:r>
              <a:rPr lang="en-US" sz="1200" kern="1200" dirty="0">
                <a:solidFill>
                  <a:schemeClr val="tx1"/>
                </a:solidFill>
                <a:latin typeface="+mn-lt"/>
                <a:ea typeface="+mn-ea"/>
                <a:cs typeface="+mn-cs"/>
              </a:rPr>
              <a:t>ì </a:t>
            </a:r>
            <a:r>
              <a:rPr lang="en-US" sz="1200" kern="1200" dirty="0" err="1">
                <a:solidFill>
                  <a:schemeClr val="tx1"/>
                </a:solidFill>
                <a:latin typeface="+mn-lt"/>
                <a:ea typeface="+mn-ea"/>
                <a:cs typeface="+mn-cs"/>
              </a:rPr>
              <a:t>tài</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liệu</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hệ</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thống</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theo</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cách</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th</a:t>
            </a:r>
            <a:r>
              <a:rPr lang="vi-VN" sz="1200" kern="1200" dirty="0">
                <a:solidFill>
                  <a:schemeClr val="tx1"/>
                </a:solidFill>
                <a:latin typeface="+mn-lt"/>
                <a:ea typeface="+mn-ea"/>
                <a:cs typeface="+mn-cs"/>
              </a:rPr>
              <a:t>ủ c</a:t>
            </a:r>
            <a:r>
              <a:rPr lang="en-US" sz="1200" kern="1200" dirty="0" err="1">
                <a:solidFill>
                  <a:schemeClr val="tx1"/>
                </a:solidFill>
                <a:latin typeface="+mn-lt"/>
                <a:ea typeface="+mn-ea"/>
                <a:cs typeface="+mn-cs"/>
              </a:rPr>
              <a:t>ông</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vì</a:t>
            </a:r>
            <a:r>
              <a:rPr lang="en-US" sz="1200" kern="1200" dirty="0">
                <a:solidFill>
                  <a:schemeClr val="tx1"/>
                </a:solidFill>
                <a:latin typeface="+mn-lt"/>
                <a:ea typeface="+mn-ea"/>
                <a:cs typeface="+mn-cs"/>
              </a:rPr>
              <a:t> v</a:t>
            </a:r>
            <a:r>
              <a:rPr lang="vi-VN" sz="1200" kern="1200" dirty="0">
                <a:solidFill>
                  <a:schemeClr val="tx1"/>
                </a:solidFill>
                <a:latin typeface="+mn-lt"/>
                <a:ea typeface="+mn-ea"/>
                <a:cs typeface="+mn-cs"/>
              </a:rPr>
              <a:t>ậy nếu bạn thay đổi m</a:t>
            </a:r>
            <a:r>
              <a:rPr lang="en-US" sz="1200" kern="1200" dirty="0">
                <a:solidFill>
                  <a:schemeClr val="tx1"/>
                </a:solidFill>
                <a:latin typeface="+mn-lt"/>
                <a:ea typeface="+mn-ea"/>
                <a:cs typeface="+mn-cs"/>
              </a:rPr>
              <a:t>ô t</a:t>
            </a:r>
            <a:r>
              <a:rPr lang="vi-VN" sz="1200" kern="1200" dirty="0">
                <a:solidFill>
                  <a:schemeClr val="tx1"/>
                </a:solidFill>
                <a:latin typeface="+mn-lt"/>
                <a:ea typeface="+mn-ea"/>
                <a:cs typeface="+mn-cs"/>
              </a:rPr>
              <a:t>ả (chẳng hạn như một y</a:t>
            </a:r>
            <a:r>
              <a:rPr lang="en-US" sz="1200" kern="1200" dirty="0" err="1">
                <a:solidFill>
                  <a:schemeClr val="tx1"/>
                </a:solidFill>
                <a:latin typeface="+mn-lt"/>
                <a:ea typeface="+mn-ea"/>
                <a:cs typeface="+mn-cs"/>
              </a:rPr>
              <a:t>êu</a:t>
            </a:r>
            <a:r>
              <a:rPr lang="en-US" sz="1200" kern="1200" dirty="0">
                <a:solidFill>
                  <a:schemeClr val="tx1"/>
                </a:solidFill>
                <a:latin typeface="+mn-lt"/>
                <a:ea typeface="+mn-ea"/>
                <a:cs typeface="+mn-cs"/>
              </a:rPr>
              <a:t> c</a:t>
            </a:r>
            <a:r>
              <a:rPr lang="vi-VN" sz="1200" kern="1200" dirty="0">
                <a:solidFill>
                  <a:schemeClr val="tx1"/>
                </a:solidFill>
                <a:latin typeface="+mn-lt"/>
                <a:ea typeface="+mn-ea"/>
                <a:cs typeface="+mn-cs"/>
              </a:rPr>
              <a:t>ầu) trong một t</a:t>
            </a:r>
            <a:r>
              <a:rPr lang="en-US" sz="1200" kern="1200" dirty="0" err="1">
                <a:solidFill>
                  <a:schemeClr val="tx1"/>
                </a:solidFill>
                <a:latin typeface="+mn-lt"/>
                <a:ea typeface="+mn-ea"/>
                <a:cs typeface="+mn-cs"/>
              </a:rPr>
              <a:t>ài</a:t>
            </a:r>
            <a:r>
              <a:rPr lang="en-US" sz="1200" kern="1200" dirty="0">
                <a:solidFill>
                  <a:schemeClr val="tx1"/>
                </a:solidFill>
                <a:latin typeface="+mn-lt"/>
                <a:ea typeface="+mn-ea"/>
                <a:cs typeface="+mn-cs"/>
              </a:rPr>
              <a:t> li</a:t>
            </a:r>
            <a:r>
              <a:rPr lang="vi-VN" sz="1200" kern="1200" dirty="0">
                <a:solidFill>
                  <a:schemeClr val="tx1"/>
                </a:solidFill>
                <a:latin typeface="+mn-lt"/>
                <a:ea typeface="+mn-ea"/>
                <a:cs typeface="+mn-cs"/>
              </a:rPr>
              <a:t>ệu, bạn sẽ cần phải t</a:t>
            </a:r>
            <a:r>
              <a:rPr lang="en-US" sz="1200" kern="1200" dirty="0" err="1">
                <a:solidFill>
                  <a:schemeClr val="tx1"/>
                </a:solidFill>
                <a:latin typeface="+mn-lt"/>
                <a:ea typeface="+mn-ea"/>
                <a:cs typeface="+mn-cs"/>
              </a:rPr>
              <a:t>ìm</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ki</a:t>
            </a:r>
            <a:r>
              <a:rPr lang="vi-VN" sz="1200" kern="1200" dirty="0">
                <a:solidFill>
                  <a:schemeClr val="tx1"/>
                </a:solidFill>
                <a:latin typeface="+mn-lt"/>
                <a:ea typeface="+mn-ea"/>
                <a:cs typeface="+mn-cs"/>
              </a:rPr>
              <a:t>ếm trong t</a:t>
            </a:r>
            <a:r>
              <a:rPr lang="en-US" sz="1200" kern="1200" dirty="0" err="1">
                <a:solidFill>
                  <a:schemeClr val="tx1"/>
                </a:solidFill>
                <a:latin typeface="+mn-lt"/>
                <a:ea typeface="+mn-ea"/>
                <a:cs typeface="+mn-cs"/>
              </a:rPr>
              <a:t>ài</a:t>
            </a:r>
            <a:r>
              <a:rPr lang="en-US" sz="1200" kern="1200" dirty="0">
                <a:solidFill>
                  <a:schemeClr val="tx1"/>
                </a:solidFill>
                <a:latin typeface="+mn-lt"/>
                <a:ea typeface="+mn-ea"/>
                <a:cs typeface="+mn-cs"/>
              </a:rPr>
              <a:t> li</a:t>
            </a:r>
            <a:r>
              <a:rPr lang="vi-VN" sz="1200" kern="1200" dirty="0">
                <a:solidFill>
                  <a:schemeClr val="tx1"/>
                </a:solidFill>
                <a:latin typeface="+mn-lt"/>
                <a:ea typeface="+mn-ea"/>
                <a:cs typeface="+mn-cs"/>
              </a:rPr>
              <a:t>ệu hệ thống v</a:t>
            </a:r>
            <a:r>
              <a:rPr lang="en-US" sz="1200" kern="1200" dirty="0">
                <a:solidFill>
                  <a:schemeClr val="tx1"/>
                </a:solidFill>
                <a:latin typeface="+mn-lt"/>
                <a:ea typeface="+mn-ea"/>
                <a:cs typeface="+mn-cs"/>
              </a:rPr>
              <a:t>à c</a:t>
            </a:r>
            <a:r>
              <a:rPr lang="vi-VN" sz="1200" kern="1200" dirty="0">
                <a:solidFill>
                  <a:schemeClr val="tx1"/>
                </a:solidFill>
                <a:latin typeface="+mn-lt"/>
                <a:ea typeface="+mn-ea"/>
                <a:cs typeface="+mn-cs"/>
              </a:rPr>
              <a:t>ập nhật mọi t</a:t>
            </a:r>
            <a:r>
              <a:rPr lang="en-US" sz="1200" kern="1200" dirty="0" err="1">
                <a:solidFill>
                  <a:schemeClr val="tx1"/>
                </a:solidFill>
                <a:latin typeface="+mn-lt"/>
                <a:ea typeface="+mn-ea"/>
                <a:cs typeface="+mn-cs"/>
              </a:rPr>
              <a:t>ài</a:t>
            </a:r>
            <a:r>
              <a:rPr lang="en-US" sz="1200" kern="1200" dirty="0">
                <a:solidFill>
                  <a:schemeClr val="tx1"/>
                </a:solidFill>
                <a:latin typeface="+mn-lt"/>
                <a:ea typeface="+mn-ea"/>
                <a:cs typeface="+mn-cs"/>
              </a:rPr>
              <a:t> li</a:t>
            </a:r>
            <a:r>
              <a:rPr lang="vi-VN" sz="1200" kern="1200" dirty="0">
                <a:solidFill>
                  <a:schemeClr val="tx1"/>
                </a:solidFill>
                <a:latin typeface="+mn-lt"/>
                <a:ea typeface="+mn-ea"/>
                <a:cs typeface="+mn-cs"/>
              </a:rPr>
              <a:t>ệu kh</a:t>
            </a:r>
            <a:r>
              <a:rPr lang="en-US" sz="1200" kern="1200" dirty="0" err="1">
                <a:solidFill>
                  <a:schemeClr val="tx1"/>
                </a:solidFill>
                <a:latin typeface="+mn-lt"/>
                <a:ea typeface="+mn-ea"/>
                <a:cs typeface="+mn-cs"/>
              </a:rPr>
              <a:t>ác</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tham</a:t>
            </a:r>
            <a:r>
              <a:rPr lang="en-US" sz="1200" kern="1200" dirty="0">
                <a:solidFill>
                  <a:schemeClr val="tx1"/>
                </a:solidFill>
                <a:latin typeface="+mn-lt"/>
                <a:ea typeface="+mn-ea"/>
                <a:cs typeface="+mn-cs"/>
              </a:rPr>
              <a:t> chi</a:t>
            </a:r>
            <a:r>
              <a:rPr lang="vi-VN" sz="1200" kern="1200" dirty="0">
                <a:solidFill>
                  <a:schemeClr val="tx1"/>
                </a:solidFill>
                <a:latin typeface="+mn-lt"/>
                <a:ea typeface="+mn-ea"/>
                <a:cs typeface="+mn-cs"/>
              </a:rPr>
              <a:t>ếu đến m</a:t>
            </a:r>
            <a:r>
              <a:rPr lang="en-US" sz="1200" kern="1200" dirty="0">
                <a:solidFill>
                  <a:schemeClr val="tx1"/>
                </a:solidFill>
                <a:latin typeface="+mn-lt"/>
                <a:ea typeface="+mn-ea"/>
                <a:cs typeface="+mn-cs"/>
              </a:rPr>
              <a:t>ô t</a:t>
            </a:r>
            <a:r>
              <a:rPr lang="vi-VN" sz="1200" kern="1200" dirty="0">
                <a:solidFill>
                  <a:schemeClr val="tx1"/>
                </a:solidFill>
                <a:latin typeface="+mn-lt"/>
                <a:ea typeface="+mn-ea"/>
                <a:cs typeface="+mn-cs"/>
              </a:rPr>
              <a:t>ả đ</a:t>
            </a:r>
            <a:r>
              <a:rPr lang="en-US" sz="1200" kern="1200" dirty="0">
                <a:solidFill>
                  <a:schemeClr val="tx1"/>
                </a:solidFill>
                <a:latin typeface="+mn-lt"/>
                <a:ea typeface="+mn-ea"/>
                <a:cs typeface="+mn-cs"/>
              </a:rPr>
              <a:t>ó đ</a:t>
            </a:r>
            <a:r>
              <a:rPr lang="vi-VN" sz="1200" kern="1200" dirty="0">
                <a:solidFill>
                  <a:schemeClr val="tx1"/>
                </a:solidFill>
                <a:latin typeface="+mn-lt"/>
                <a:ea typeface="+mn-ea"/>
                <a:cs typeface="+mn-cs"/>
              </a:rPr>
              <a:t>ể c</a:t>
            </a:r>
            <a:r>
              <a:rPr lang="en-US" sz="1200" kern="1200" dirty="0">
                <a:solidFill>
                  <a:schemeClr val="tx1"/>
                </a:solidFill>
                <a:latin typeface="+mn-lt"/>
                <a:ea typeface="+mn-ea"/>
                <a:cs typeface="+mn-cs"/>
              </a:rPr>
              <a:t>ó </a:t>
            </a:r>
            <a:r>
              <a:rPr lang="en-US" sz="1200" kern="1200" dirty="0" err="1">
                <a:solidFill>
                  <a:schemeClr val="tx1"/>
                </a:solidFill>
                <a:latin typeface="+mn-lt"/>
                <a:ea typeface="+mn-ea"/>
                <a:cs typeface="+mn-cs"/>
              </a:rPr>
              <a:t>tính</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nh</a:t>
            </a:r>
            <a:r>
              <a:rPr lang="vi-VN" sz="1200" kern="1200" dirty="0">
                <a:solidFill>
                  <a:schemeClr val="tx1"/>
                </a:solidFill>
                <a:latin typeface="+mn-lt"/>
                <a:ea typeface="+mn-ea"/>
                <a:cs typeface="+mn-cs"/>
              </a:rPr>
              <a:t>ất qu</a:t>
            </a:r>
            <a:r>
              <a:rPr lang="en-US" sz="1200" kern="1200" dirty="0" err="1">
                <a:solidFill>
                  <a:schemeClr val="tx1"/>
                </a:solidFill>
                <a:latin typeface="+mn-lt"/>
                <a:ea typeface="+mn-ea"/>
                <a:cs typeface="+mn-cs"/>
              </a:rPr>
              <a:t>án</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Đây</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là</a:t>
            </a:r>
            <a:r>
              <a:rPr lang="en-US" sz="1200" kern="1200" dirty="0">
                <a:solidFill>
                  <a:schemeClr val="tx1"/>
                </a:solidFill>
                <a:latin typeface="+mn-lt"/>
                <a:ea typeface="+mn-ea"/>
                <a:cs typeface="+mn-cs"/>
              </a:rPr>
              <a:t> m</a:t>
            </a:r>
            <a:r>
              <a:rPr lang="vi-VN" sz="1200" kern="1200" dirty="0">
                <a:solidFill>
                  <a:schemeClr val="tx1"/>
                </a:solidFill>
                <a:latin typeface="+mn-lt"/>
                <a:ea typeface="+mn-ea"/>
                <a:cs typeface="+mn-cs"/>
              </a:rPr>
              <a:t>ột qu</a:t>
            </a:r>
            <a:r>
              <a:rPr lang="en-US" sz="1200" kern="1200" dirty="0">
                <a:solidFill>
                  <a:schemeClr val="tx1"/>
                </a:solidFill>
                <a:latin typeface="+mn-lt"/>
                <a:ea typeface="+mn-ea"/>
                <a:cs typeface="+mn-cs"/>
              </a:rPr>
              <a:t>á </a:t>
            </a:r>
            <a:r>
              <a:rPr lang="en-US" sz="1200" kern="1200" dirty="0" err="1">
                <a:solidFill>
                  <a:schemeClr val="tx1"/>
                </a:solidFill>
                <a:latin typeface="+mn-lt"/>
                <a:ea typeface="+mn-ea"/>
                <a:cs typeface="+mn-cs"/>
              </a:rPr>
              <a:t>trình</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khó</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khăn</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và</a:t>
            </a:r>
            <a:r>
              <a:rPr lang="en-US" sz="1200" kern="1200" dirty="0">
                <a:solidFill>
                  <a:schemeClr val="tx1"/>
                </a:solidFill>
                <a:latin typeface="+mn-lt"/>
                <a:ea typeface="+mn-ea"/>
                <a:cs typeface="+mn-cs"/>
              </a:rPr>
              <a:t> t</a:t>
            </a:r>
            <a:r>
              <a:rPr lang="vi-VN" sz="1200" kern="1200" dirty="0">
                <a:solidFill>
                  <a:schemeClr val="tx1"/>
                </a:solidFill>
                <a:latin typeface="+mn-lt"/>
                <a:ea typeface="+mn-ea"/>
                <a:cs typeface="+mn-cs"/>
              </a:rPr>
              <a:t>ốn k</a:t>
            </a:r>
            <a:r>
              <a:rPr lang="en-US" sz="1200" kern="1200" dirty="0" err="1">
                <a:solidFill>
                  <a:schemeClr val="tx1"/>
                </a:solidFill>
                <a:latin typeface="+mn-lt"/>
                <a:ea typeface="+mn-ea"/>
                <a:cs typeface="+mn-cs"/>
              </a:rPr>
              <a:t>ém</a:t>
            </a:r>
            <a:r>
              <a:rPr lang="en-US" sz="1200" kern="1200" dirty="0">
                <a:solidFill>
                  <a:schemeClr val="tx1"/>
                </a:solidFill>
                <a:latin typeface="+mn-lt"/>
                <a:ea typeface="+mn-ea"/>
                <a:cs typeface="+mn-cs"/>
              </a:rPr>
              <a:t>.</a:t>
            </a:r>
          </a:p>
          <a:p>
            <a:r>
              <a:rPr lang="en-US" sz="1200" kern="1200" dirty="0" err="1">
                <a:solidFill>
                  <a:schemeClr val="tx1"/>
                </a:solidFill>
                <a:latin typeface="+mn-lt"/>
                <a:ea typeface="+mn-ea"/>
                <a:cs typeface="+mn-cs"/>
              </a:rPr>
              <a:t>Trong</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chương</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này</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chúng</a:t>
            </a:r>
            <a:r>
              <a:rPr lang="en-US" sz="1200" kern="1200" dirty="0">
                <a:solidFill>
                  <a:schemeClr val="tx1"/>
                </a:solidFill>
                <a:latin typeface="+mn-lt"/>
                <a:ea typeface="+mn-ea"/>
                <a:cs typeface="+mn-cs"/>
              </a:rPr>
              <a:t> ta s</a:t>
            </a:r>
            <a:r>
              <a:rPr lang="vi-VN" sz="1200" kern="1200" dirty="0">
                <a:solidFill>
                  <a:schemeClr val="tx1"/>
                </a:solidFill>
                <a:latin typeface="+mn-lt"/>
                <a:ea typeface="+mn-ea"/>
                <a:cs typeface="+mn-cs"/>
              </a:rPr>
              <a:t>ẽ xem x</a:t>
            </a:r>
            <a:r>
              <a:rPr lang="en-US" sz="1200" kern="1200" dirty="0" err="1">
                <a:solidFill>
                  <a:schemeClr val="tx1"/>
                </a:solidFill>
                <a:latin typeface="+mn-lt"/>
                <a:ea typeface="+mn-ea"/>
                <a:cs typeface="+mn-cs"/>
              </a:rPr>
              <a:t>ét</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các</a:t>
            </a:r>
            <a:r>
              <a:rPr lang="en-US" sz="1200" kern="1200" dirty="0">
                <a:solidFill>
                  <a:schemeClr val="tx1"/>
                </a:solidFill>
                <a:latin typeface="+mn-lt"/>
                <a:ea typeface="+mn-ea"/>
                <a:cs typeface="+mn-cs"/>
              </a:rPr>
              <a:t> lo</a:t>
            </a:r>
            <a:r>
              <a:rPr lang="vi-VN" sz="1200" kern="1200" dirty="0">
                <a:solidFill>
                  <a:schemeClr val="tx1"/>
                </a:solidFill>
                <a:latin typeface="+mn-lt"/>
                <a:ea typeface="+mn-ea"/>
                <a:cs typeface="+mn-cs"/>
              </a:rPr>
              <a:t>ại t</a:t>
            </a:r>
            <a:r>
              <a:rPr lang="en-US" sz="1200" kern="1200" dirty="0" err="1">
                <a:solidFill>
                  <a:schemeClr val="tx1"/>
                </a:solidFill>
                <a:latin typeface="+mn-lt"/>
                <a:ea typeface="+mn-ea"/>
                <a:cs typeface="+mn-cs"/>
              </a:rPr>
              <a:t>ài</a:t>
            </a:r>
            <a:r>
              <a:rPr lang="en-US" sz="1200" kern="1200" dirty="0">
                <a:solidFill>
                  <a:schemeClr val="tx1"/>
                </a:solidFill>
                <a:latin typeface="+mn-lt"/>
                <a:ea typeface="+mn-ea"/>
                <a:cs typeface="+mn-cs"/>
              </a:rPr>
              <a:t> li</a:t>
            </a:r>
            <a:r>
              <a:rPr lang="vi-VN" sz="1200" kern="1200" dirty="0">
                <a:solidFill>
                  <a:schemeClr val="tx1"/>
                </a:solidFill>
                <a:latin typeface="+mn-lt"/>
                <a:ea typeface="+mn-ea"/>
                <a:cs typeface="+mn-cs"/>
              </a:rPr>
              <a:t>ệu hệ thống phổ biến, c</a:t>
            </a:r>
            <a:r>
              <a:rPr lang="en-US" sz="1200" kern="1200" dirty="0" err="1">
                <a:solidFill>
                  <a:schemeClr val="tx1"/>
                </a:solidFill>
                <a:latin typeface="+mn-lt"/>
                <a:ea typeface="+mn-ea"/>
                <a:cs typeface="+mn-cs"/>
              </a:rPr>
              <a:t>ác</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cách</a:t>
            </a:r>
            <a:r>
              <a:rPr lang="en-US" sz="1200" kern="1200" dirty="0">
                <a:solidFill>
                  <a:schemeClr val="tx1"/>
                </a:solidFill>
                <a:latin typeface="+mn-lt"/>
                <a:ea typeface="+mn-ea"/>
                <a:cs typeface="+mn-cs"/>
              </a:rPr>
              <a:t> đ</a:t>
            </a:r>
            <a:r>
              <a:rPr lang="vi-VN" sz="1200" kern="1200" dirty="0">
                <a:solidFill>
                  <a:schemeClr val="tx1"/>
                </a:solidFill>
                <a:latin typeface="+mn-lt"/>
                <a:ea typeface="+mn-ea"/>
                <a:cs typeface="+mn-cs"/>
              </a:rPr>
              <a:t>ể thực thi t</a:t>
            </a:r>
            <a:r>
              <a:rPr lang="en-US" sz="1200" kern="1200" dirty="0" err="1">
                <a:solidFill>
                  <a:schemeClr val="tx1"/>
                </a:solidFill>
                <a:latin typeface="+mn-lt"/>
                <a:ea typeface="+mn-ea"/>
                <a:cs typeface="+mn-cs"/>
              </a:rPr>
              <a:t>ính</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nh</a:t>
            </a:r>
            <a:r>
              <a:rPr lang="vi-VN" sz="1200" kern="1200" dirty="0">
                <a:solidFill>
                  <a:schemeClr val="tx1"/>
                </a:solidFill>
                <a:latin typeface="+mn-lt"/>
                <a:ea typeface="+mn-ea"/>
                <a:cs typeface="+mn-cs"/>
              </a:rPr>
              <a:t>ất qu</a:t>
            </a:r>
            <a:r>
              <a:rPr lang="en-US" sz="1200" kern="1200" dirty="0" err="1">
                <a:solidFill>
                  <a:schemeClr val="tx1"/>
                </a:solidFill>
                <a:latin typeface="+mn-lt"/>
                <a:ea typeface="+mn-ea"/>
                <a:cs typeface="+mn-cs"/>
              </a:rPr>
              <a:t>án</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trong</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chúng</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và</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các</a:t>
            </a:r>
            <a:r>
              <a:rPr lang="en-US" sz="1200" kern="1200" dirty="0">
                <a:solidFill>
                  <a:schemeClr val="tx1"/>
                </a:solidFill>
                <a:latin typeface="+mn-lt"/>
                <a:ea typeface="+mn-ea"/>
                <a:cs typeface="+mn-cs"/>
              </a:rPr>
              <a:t> chi</a:t>
            </a:r>
            <a:r>
              <a:rPr lang="vi-VN" sz="1200" kern="1200" dirty="0">
                <a:solidFill>
                  <a:schemeClr val="tx1"/>
                </a:solidFill>
                <a:latin typeface="+mn-lt"/>
                <a:ea typeface="+mn-ea"/>
                <a:cs typeface="+mn-cs"/>
              </a:rPr>
              <a:t>ến lược t</a:t>
            </a:r>
            <a:r>
              <a:rPr lang="en-US" sz="1200" kern="1200" dirty="0" err="1">
                <a:solidFill>
                  <a:schemeClr val="tx1"/>
                </a:solidFill>
                <a:latin typeface="+mn-lt"/>
                <a:ea typeface="+mn-ea"/>
                <a:cs typeface="+mn-cs"/>
              </a:rPr>
              <a:t>ài</a:t>
            </a:r>
            <a:r>
              <a:rPr lang="en-US" sz="1200" kern="1200" dirty="0">
                <a:solidFill>
                  <a:schemeClr val="tx1"/>
                </a:solidFill>
                <a:latin typeface="+mn-lt"/>
                <a:ea typeface="+mn-ea"/>
                <a:cs typeface="+mn-cs"/>
              </a:rPr>
              <a:t> li</a:t>
            </a:r>
            <a:r>
              <a:rPr lang="vi-VN" sz="1200" kern="1200" dirty="0">
                <a:solidFill>
                  <a:schemeClr val="tx1"/>
                </a:solidFill>
                <a:latin typeface="+mn-lt"/>
                <a:ea typeface="+mn-ea"/>
                <a:cs typeface="+mn-cs"/>
              </a:rPr>
              <a:t>ệu để giảm một số chi ph</a:t>
            </a:r>
            <a:r>
              <a:rPr lang="en-US" sz="1200" kern="1200" dirty="0">
                <a:solidFill>
                  <a:schemeClr val="tx1"/>
                </a:solidFill>
                <a:latin typeface="+mn-lt"/>
                <a:ea typeface="+mn-ea"/>
                <a:cs typeface="+mn-cs"/>
              </a:rPr>
              <a:t>í </a:t>
            </a:r>
            <a:r>
              <a:rPr lang="en-US" sz="1200" kern="1200" dirty="0" err="1">
                <a:solidFill>
                  <a:schemeClr val="tx1"/>
                </a:solidFill>
                <a:latin typeface="+mn-lt"/>
                <a:ea typeface="+mn-ea"/>
                <a:cs typeface="+mn-cs"/>
              </a:rPr>
              <a:t>liên</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quan</a:t>
            </a:r>
            <a:r>
              <a:rPr lang="en-US" sz="1200" kern="1200" dirty="0">
                <a:solidFill>
                  <a:schemeClr val="tx1"/>
                </a:solidFill>
                <a:latin typeface="+mn-lt"/>
                <a:ea typeface="+mn-ea"/>
                <a:cs typeface="+mn-cs"/>
              </a:rPr>
              <a:t> đ</a:t>
            </a:r>
            <a:r>
              <a:rPr lang="vi-VN" sz="1200" kern="1200" dirty="0">
                <a:solidFill>
                  <a:schemeClr val="tx1"/>
                </a:solidFill>
                <a:latin typeface="+mn-lt"/>
                <a:ea typeface="+mn-ea"/>
                <a:cs typeface="+mn-cs"/>
              </a:rPr>
              <a:t>ến ph</a:t>
            </a:r>
            <a:r>
              <a:rPr lang="en-US" sz="1200" kern="1200" dirty="0" err="1">
                <a:solidFill>
                  <a:schemeClr val="tx1"/>
                </a:solidFill>
                <a:latin typeface="+mn-lt"/>
                <a:ea typeface="+mn-ea"/>
                <a:cs typeface="+mn-cs"/>
              </a:rPr>
              <a:t>át</a:t>
            </a:r>
            <a:r>
              <a:rPr lang="en-US" sz="1200" kern="1200" dirty="0">
                <a:solidFill>
                  <a:schemeClr val="tx1"/>
                </a:solidFill>
                <a:latin typeface="+mn-lt"/>
                <a:ea typeface="+mn-ea"/>
                <a:cs typeface="+mn-cs"/>
              </a:rPr>
              <a:t> tri</a:t>
            </a:r>
            <a:r>
              <a:rPr lang="vi-VN" sz="1200" kern="1200" dirty="0">
                <a:solidFill>
                  <a:schemeClr val="tx1"/>
                </a:solidFill>
                <a:latin typeface="+mn-lt"/>
                <a:ea typeface="+mn-ea"/>
                <a:cs typeface="+mn-cs"/>
              </a:rPr>
              <a:t>ển.)</a:t>
            </a:r>
          </a:p>
          <a:p>
            <a:r>
              <a:rPr lang="en-US" dirty="0" err="1">
                <a:latin typeface="Times New Roman" panose="02020603050405020304" pitchFamily="18" charset="0"/>
                <a:cs typeface="Times New Roman" panose="02020603050405020304" pitchFamily="18" charset="0"/>
              </a:rPr>
              <a:t>Nội</a:t>
            </a:r>
            <a:r>
              <a:rPr lang="en-US" dirty="0">
                <a:latin typeface="Times New Roman" panose="02020603050405020304" pitchFamily="18" charset="0"/>
                <a:cs typeface="Times New Roman" panose="02020603050405020304" pitchFamily="18" charset="0"/>
              </a:rPr>
              <a:t> dung:</a:t>
            </a:r>
          </a:p>
          <a:p>
            <a:pPr lvl="1"/>
            <a:r>
              <a:rPr lang="en-US" dirty="0">
                <a:latin typeface="Times New Roman" panose="02020603050405020304" pitchFamily="18" charset="0"/>
                <a:cs typeface="Times New Roman" panose="02020603050405020304" pitchFamily="18" charset="0"/>
              </a:rPr>
              <a:t>1.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kiểu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thống</a:t>
            </a:r>
            <a:endParaRPr lang="en-US"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2. Traceability (</a:t>
            </a:r>
            <a:r>
              <a:rPr lang="en-US" dirty="0" err="1">
                <a:latin typeface="Times New Roman" panose="02020603050405020304" pitchFamily="18" charset="0"/>
                <a:cs typeface="Times New Roman" panose="02020603050405020304" pitchFamily="18" charset="0"/>
              </a:rPr>
              <a:t>truy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xu</a:t>
            </a:r>
            <a:r>
              <a:rPr lang="vi-VN" dirty="0">
                <a:latin typeface="Times New Roman" panose="02020603050405020304" pitchFamily="18" charset="0"/>
                <a:cs typeface="Times New Roman" panose="02020603050405020304" pitchFamily="18" charset="0"/>
              </a:rPr>
              <a:t>ất nguồn gốc)</a:t>
            </a:r>
            <a:endParaRPr lang="en-US"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3. </a:t>
            </a:r>
            <a:r>
              <a:rPr lang="en-US" dirty="0" err="1">
                <a:latin typeface="Times New Roman" panose="02020603050405020304" pitchFamily="18" charset="0"/>
                <a:cs typeface="Times New Roman" panose="02020603050405020304" pitchFamily="18" charset="0"/>
              </a:rPr>
              <a:t>Xác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a:t>
            </a:r>
            <a:r>
              <a:rPr lang="vi-VN" dirty="0">
                <a:latin typeface="Times New Roman" panose="02020603050405020304" pitchFamily="18" charset="0"/>
                <a:cs typeface="Times New Roman" panose="02020603050405020304" pitchFamily="18" charset="0"/>
              </a:rPr>
              <a:t>ực, </a:t>
            </a:r>
            <a:r>
              <a:rPr lang="en-US" dirty="0" err="1">
                <a:latin typeface="Times New Roman" panose="02020603050405020304" pitchFamily="18" charset="0"/>
                <a:cs typeface="Times New Roman" panose="02020603050405020304" pitchFamily="18" charset="0"/>
              </a:rPr>
              <a:t>xác</a:t>
            </a:r>
            <a:r>
              <a:rPr lang="en-US" dirty="0">
                <a:latin typeface="Times New Roman" panose="02020603050405020304" pitchFamily="18" charset="0"/>
                <a:cs typeface="Times New Roman" panose="02020603050405020304" pitchFamily="18" charset="0"/>
              </a:rPr>
              <a:t> minh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đánh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giá</a:t>
            </a:r>
            <a:endParaRPr lang="en-US"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4. </a:t>
            </a:r>
            <a:r>
              <a:rPr lang="en-US" dirty="0" err="1">
                <a:latin typeface="Times New Roman" panose="02020603050405020304" pitchFamily="18" charset="0"/>
                <a:cs typeface="Times New Roman" panose="02020603050405020304" pitchFamily="18" charset="0"/>
              </a:rPr>
              <a:t>Gi</a:t>
            </a:r>
            <a:r>
              <a:rPr lang="vi-VN" dirty="0">
                <a:latin typeface="Times New Roman" panose="02020603050405020304" pitchFamily="18" charset="0"/>
                <a:cs typeface="Times New Roman" panose="02020603050405020304" pitchFamily="18" charset="0"/>
              </a:rPr>
              <a:t>ảm chi ph</a:t>
            </a:r>
            <a:r>
              <a:rPr lang="en-US" dirty="0">
                <a:latin typeface="Times New Roman" panose="02020603050405020304" pitchFamily="18" charset="0"/>
                <a:cs typeface="Times New Roman" panose="02020603050405020304" pitchFamily="18" charset="0"/>
              </a:rPr>
              <a:t>í </a:t>
            </a:r>
            <a:r>
              <a:rPr lang="en-US" dirty="0" err="1">
                <a:latin typeface="Times New Roman" panose="02020603050405020304" pitchFamily="18" charset="0"/>
                <a:cs typeface="Times New Roman" panose="02020603050405020304" pitchFamily="18" charset="0"/>
              </a:rPr>
              <a:t>phát</a:t>
            </a:r>
            <a:r>
              <a:rPr lang="en-US" dirty="0">
                <a:latin typeface="Times New Roman" panose="02020603050405020304" pitchFamily="18" charset="0"/>
                <a:cs typeface="Times New Roman" panose="02020603050405020304" pitchFamily="18" charset="0"/>
              </a:rPr>
              <a:t> tri</a:t>
            </a:r>
            <a:r>
              <a:rPr lang="vi-VN" dirty="0">
                <a:latin typeface="Times New Roman" panose="02020603050405020304" pitchFamily="18" charset="0"/>
                <a:cs typeface="Times New Roman" panose="02020603050405020304" pitchFamily="18" charset="0"/>
              </a:rPr>
              <a:t>ển bằng c</a:t>
            </a:r>
            <a:r>
              <a:rPr lang="en-US" dirty="0" err="1">
                <a:latin typeface="Times New Roman" panose="02020603050405020304" pitchFamily="18" charset="0"/>
                <a:cs typeface="Times New Roman" panose="02020603050405020304" pitchFamily="18" charset="0"/>
              </a:rPr>
              <a:t>ách</a:t>
            </a:r>
            <a:r>
              <a:rPr lang="en-US" dirty="0">
                <a:latin typeface="Times New Roman" panose="02020603050405020304" pitchFamily="18" charset="0"/>
                <a:cs typeface="Times New Roman" panose="02020603050405020304" pitchFamily="18" charset="0"/>
              </a:rPr>
              <a:t> s</a:t>
            </a:r>
            <a:r>
              <a:rPr lang="vi-VN" dirty="0">
                <a:latin typeface="Times New Roman" panose="02020603050405020304" pitchFamily="18" charset="0"/>
                <a:cs typeface="Times New Roman" panose="02020603050405020304" pitchFamily="18" charset="0"/>
              </a:rPr>
              <a:t>ử dụng t</a:t>
            </a:r>
            <a:r>
              <a:rPr lang="en-US" dirty="0" err="1">
                <a:latin typeface="Times New Roman" panose="02020603050405020304" pitchFamily="18" charset="0"/>
                <a:cs typeface="Times New Roman" panose="02020603050405020304" pitchFamily="18" charset="0"/>
              </a:rPr>
              <a:t>ài</a:t>
            </a:r>
            <a:r>
              <a:rPr lang="en-US" dirty="0">
                <a:latin typeface="Times New Roman" panose="02020603050405020304" pitchFamily="18" charset="0"/>
                <a:cs typeface="Times New Roman" panose="02020603050405020304" pitchFamily="18" charset="0"/>
              </a:rPr>
              <a:t> li</a:t>
            </a:r>
            <a:r>
              <a:rPr lang="vi-VN" dirty="0">
                <a:latin typeface="Times New Roman" panose="02020603050405020304" pitchFamily="18" charset="0"/>
                <a:cs typeface="Times New Roman" panose="02020603050405020304" pitchFamily="18" charset="0"/>
              </a:rPr>
              <a:t>ệu</a:t>
            </a:r>
          </a:p>
          <a:p>
            <a:pPr lvl="1"/>
            <a:endParaRPr lang="en-US"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38B95FB4-7D35-486E-9616-B8063D8C1648}" type="slidenum">
              <a:rPr lang="en-US" smtClean="0"/>
              <a:t>1</a:t>
            </a:fld>
            <a:endParaRPr lang="en-US"/>
          </a:p>
        </p:txBody>
      </p:sp>
    </p:spTree>
    <p:extLst>
      <p:ext uri="{BB962C8B-B14F-4D97-AF65-F5344CB8AC3E}">
        <p14:creationId xmlns:p14="http://schemas.microsoft.com/office/powerpoint/2010/main" val="23293140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B95FB4-7D35-486E-9616-B8063D8C1648}" type="slidenum">
              <a:rPr lang="en-US" smtClean="0"/>
              <a:t>25</a:t>
            </a:fld>
            <a:endParaRPr lang="en-US"/>
          </a:p>
        </p:txBody>
      </p:sp>
    </p:spTree>
    <p:extLst>
      <p:ext uri="{BB962C8B-B14F-4D97-AF65-F5344CB8AC3E}">
        <p14:creationId xmlns:p14="http://schemas.microsoft.com/office/powerpoint/2010/main" val="939204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Tài</a:t>
            </a:r>
            <a:r>
              <a:rPr lang="en-US" sz="1200" kern="1200" dirty="0">
                <a:solidFill>
                  <a:schemeClr val="tx1"/>
                </a:solidFill>
                <a:latin typeface="+mn-lt"/>
                <a:ea typeface="+mn-ea"/>
                <a:cs typeface="+mn-cs"/>
              </a:rPr>
              <a:t> li</a:t>
            </a:r>
            <a:r>
              <a:rPr lang="vi-VN" sz="1200" kern="1200" dirty="0">
                <a:solidFill>
                  <a:schemeClr val="tx1"/>
                </a:solidFill>
                <a:latin typeface="+mn-lt"/>
                <a:ea typeface="+mn-ea"/>
                <a:cs typeface="+mn-cs"/>
              </a:rPr>
              <a:t>ệu hệ thống chỉ r</a:t>
            </a:r>
            <a:r>
              <a:rPr lang="en-US" sz="1200" kern="1200" dirty="0">
                <a:solidFill>
                  <a:schemeClr val="tx1"/>
                </a:solidFill>
                <a:latin typeface="+mn-lt"/>
                <a:ea typeface="+mn-ea"/>
                <a:cs typeface="+mn-cs"/>
              </a:rPr>
              <a:t>õ </a:t>
            </a:r>
            <a:r>
              <a:rPr lang="en-US" sz="1200" kern="1200" dirty="0" err="1">
                <a:solidFill>
                  <a:schemeClr val="tx1"/>
                </a:solidFill>
                <a:latin typeface="+mn-lt"/>
                <a:ea typeface="+mn-ea"/>
                <a:cs typeface="+mn-cs"/>
              </a:rPr>
              <a:t>các</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yêu</a:t>
            </a:r>
            <a:r>
              <a:rPr lang="en-US" sz="1200" kern="1200" dirty="0">
                <a:solidFill>
                  <a:schemeClr val="tx1"/>
                </a:solidFill>
                <a:latin typeface="+mn-lt"/>
                <a:ea typeface="+mn-ea"/>
                <a:cs typeface="+mn-cs"/>
              </a:rPr>
              <a:t> c</a:t>
            </a:r>
            <a:r>
              <a:rPr lang="vi-VN" sz="1200" kern="1200" dirty="0">
                <a:solidFill>
                  <a:schemeClr val="tx1"/>
                </a:solidFill>
                <a:latin typeface="+mn-lt"/>
                <a:ea typeface="+mn-ea"/>
                <a:cs typeface="+mn-cs"/>
              </a:rPr>
              <a:t>ầu hệ thống, thiết kế, trường hợp thử nghiệm v</a:t>
            </a:r>
            <a:r>
              <a:rPr lang="en-US" sz="1200" kern="1200" dirty="0">
                <a:solidFill>
                  <a:schemeClr val="tx1"/>
                </a:solidFill>
                <a:latin typeface="+mn-lt"/>
                <a:ea typeface="+mn-ea"/>
                <a:cs typeface="+mn-cs"/>
              </a:rPr>
              <a:t>à </a:t>
            </a:r>
            <a:r>
              <a:rPr lang="en-US" sz="1200" kern="1200" dirty="0" err="1">
                <a:solidFill>
                  <a:schemeClr val="tx1"/>
                </a:solidFill>
                <a:latin typeface="+mn-lt"/>
                <a:ea typeface="+mn-ea"/>
                <a:cs typeface="+mn-cs"/>
              </a:rPr>
              <a:t>th</a:t>
            </a:r>
            <a:r>
              <a:rPr lang="vi-VN" sz="1200" kern="1200" dirty="0">
                <a:solidFill>
                  <a:schemeClr val="tx1"/>
                </a:solidFill>
                <a:latin typeface="+mn-lt"/>
                <a:ea typeface="+mn-ea"/>
                <a:cs typeface="+mn-cs"/>
              </a:rPr>
              <a:t>ủ tục thử nghiệm. Trong một hệ thống phần mềm lớn, t</a:t>
            </a:r>
            <a:r>
              <a:rPr lang="en-US" sz="1200" kern="1200" dirty="0" err="1">
                <a:solidFill>
                  <a:schemeClr val="tx1"/>
                </a:solidFill>
                <a:latin typeface="+mn-lt"/>
                <a:ea typeface="+mn-ea"/>
                <a:cs typeface="+mn-cs"/>
              </a:rPr>
              <a:t>ài</a:t>
            </a:r>
            <a:r>
              <a:rPr lang="en-US" sz="1200" kern="1200" dirty="0">
                <a:solidFill>
                  <a:schemeClr val="tx1"/>
                </a:solidFill>
                <a:latin typeface="+mn-lt"/>
                <a:ea typeface="+mn-ea"/>
                <a:cs typeface="+mn-cs"/>
              </a:rPr>
              <a:t> li</a:t>
            </a:r>
            <a:r>
              <a:rPr lang="vi-VN" sz="1200" kern="1200" dirty="0">
                <a:solidFill>
                  <a:schemeClr val="tx1"/>
                </a:solidFill>
                <a:latin typeface="+mn-lt"/>
                <a:ea typeface="+mn-ea"/>
                <a:cs typeface="+mn-cs"/>
              </a:rPr>
              <a:t>ệu hệ thống thường l</a:t>
            </a:r>
            <a:r>
              <a:rPr lang="en-US" sz="1200" kern="1200" dirty="0">
                <a:solidFill>
                  <a:schemeClr val="tx1"/>
                </a:solidFill>
                <a:latin typeface="+mn-lt"/>
                <a:ea typeface="+mn-ea"/>
                <a:cs typeface="+mn-cs"/>
              </a:rPr>
              <a:t>à </a:t>
            </a:r>
            <a:r>
              <a:rPr lang="en-US" sz="1200" kern="1200" dirty="0" err="1">
                <a:solidFill>
                  <a:schemeClr val="tx1"/>
                </a:solidFill>
                <a:latin typeface="+mn-lt"/>
                <a:ea typeface="+mn-ea"/>
                <a:cs typeface="+mn-cs"/>
              </a:rPr>
              <a:t>ph</a:t>
            </a:r>
            <a:r>
              <a:rPr lang="vi-VN" sz="1200" kern="1200" dirty="0">
                <a:solidFill>
                  <a:schemeClr val="tx1"/>
                </a:solidFill>
                <a:latin typeface="+mn-lt"/>
                <a:ea typeface="+mn-ea"/>
                <a:cs typeface="+mn-cs"/>
              </a:rPr>
              <a:t>ần đắt nhất; v</a:t>
            </a:r>
            <a:r>
              <a:rPr lang="en-US" sz="1200" kern="1200" dirty="0">
                <a:solidFill>
                  <a:schemeClr val="tx1"/>
                </a:solidFill>
                <a:latin typeface="+mn-lt"/>
                <a:ea typeface="+mn-ea"/>
                <a:cs typeface="+mn-cs"/>
              </a:rPr>
              <a:t>í d</a:t>
            </a:r>
            <a:r>
              <a:rPr lang="vi-VN" sz="1200" kern="1200" dirty="0">
                <a:solidFill>
                  <a:schemeClr val="tx1"/>
                </a:solidFill>
                <a:latin typeface="+mn-lt"/>
                <a:ea typeface="+mn-ea"/>
                <a:cs typeface="+mn-cs"/>
              </a:rPr>
              <a:t>ụ, m</a:t>
            </a:r>
            <a:r>
              <a:rPr lang="en-US" sz="1200" kern="1200" dirty="0">
                <a:solidFill>
                  <a:schemeClr val="tx1"/>
                </a:solidFill>
                <a:latin typeface="+mn-lt"/>
                <a:ea typeface="+mn-ea"/>
                <a:cs typeface="+mn-cs"/>
              </a:rPr>
              <a:t>ô </a:t>
            </a:r>
            <a:r>
              <a:rPr lang="en-US" sz="1200" kern="1200" dirty="0" err="1">
                <a:solidFill>
                  <a:schemeClr val="tx1"/>
                </a:solidFill>
                <a:latin typeface="+mn-lt"/>
                <a:ea typeface="+mn-ea"/>
                <a:cs typeface="+mn-cs"/>
              </a:rPr>
              <a:t>hình</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phát</a:t>
            </a:r>
            <a:r>
              <a:rPr lang="en-US" sz="1200" kern="1200" dirty="0">
                <a:solidFill>
                  <a:schemeClr val="tx1"/>
                </a:solidFill>
                <a:latin typeface="+mn-lt"/>
                <a:ea typeface="+mn-ea"/>
                <a:cs typeface="+mn-cs"/>
              </a:rPr>
              <a:t> tri</a:t>
            </a:r>
            <a:r>
              <a:rPr lang="vi-VN" sz="1200" kern="1200" dirty="0">
                <a:solidFill>
                  <a:schemeClr val="tx1"/>
                </a:solidFill>
                <a:latin typeface="+mn-lt"/>
                <a:ea typeface="+mn-ea"/>
                <a:cs typeface="+mn-cs"/>
              </a:rPr>
              <a:t>ển phần mềm Waterfall thường tạo ra nhiều t</a:t>
            </a:r>
            <a:r>
              <a:rPr lang="en-US" sz="1200" kern="1200" dirty="0" err="1">
                <a:solidFill>
                  <a:schemeClr val="tx1"/>
                </a:solidFill>
                <a:latin typeface="+mn-lt"/>
                <a:ea typeface="+mn-ea"/>
                <a:cs typeface="+mn-cs"/>
              </a:rPr>
              <a:t>ài</a:t>
            </a:r>
            <a:r>
              <a:rPr lang="en-US" sz="1200" kern="1200" dirty="0">
                <a:solidFill>
                  <a:schemeClr val="tx1"/>
                </a:solidFill>
                <a:latin typeface="+mn-lt"/>
                <a:ea typeface="+mn-ea"/>
                <a:cs typeface="+mn-cs"/>
              </a:rPr>
              <a:t> li</a:t>
            </a:r>
            <a:r>
              <a:rPr lang="vi-VN" sz="1200" kern="1200" dirty="0">
                <a:solidFill>
                  <a:schemeClr val="tx1"/>
                </a:solidFill>
                <a:latin typeface="+mn-lt"/>
                <a:ea typeface="+mn-ea"/>
                <a:cs typeface="+mn-cs"/>
              </a:rPr>
              <a:t>ệu hơn l</a:t>
            </a:r>
            <a:r>
              <a:rPr lang="fr-FR" sz="1200" kern="1200" dirty="0">
                <a:solidFill>
                  <a:schemeClr val="tx1"/>
                </a:solidFill>
                <a:latin typeface="+mn-lt"/>
                <a:ea typeface="+mn-ea"/>
                <a:cs typeface="+mn-cs"/>
              </a:rPr>
              <a:t>à</a:t>
            </a:r>
            <a:r>
              <a:rPr lang="fr-FR" sz="1200" kern="1200" baseline="0" dirty="0">
                <a:solidFill>
                  <a:schemeClr val="tx1"/>
                </a:solidFill>
                <a:latin typeface="+mn-lt"/>
                <a:ea typeface="+mn-ea"/>
                <a:cs typeface="+mn-cs"/>
              </a:rPr>
              <a:t> code</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Ngoài</a:t>
            </a:r>
            <a:r>
              <a:rPr lang="fr-FR" sz="1200" kern="1200" dirty="0">
                <a:solidFill>
                  <a:schemeClr val="tx1"/>
                </a:solidFill>
                <a:latin typeface="+mn-lt"/>
                <a:ea typeface="+mn-ea"/>
                <a:cs typeface="+mn-cs"/>
              </a:rPr>
              <a:t> ra, </a:t>
            </a:r>
            <a:r>
              <a:rPr lang="fr-FR" sz="1200" kern="1200" dirty="0" err="1">
                <a:solidFill>
                  <a:schemeClr val="tx1"/>
                </a:solidFill>
                <a:latin typeface="+mn-lt"/>
                <a:ea typeface="+mn-ea"/>
                <a:cs typeface="+mn-cs"/>
              </a:rPr>
              <a:t>thông</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thư</a:t>
            </a:r>
            <a:r>
              <a:rPr lang="vi-VN" sz="1200" kern="1200" dirty="0">
                <a:solidFill>
                  <a:schemeClr val="tx1"/>
                </a:solidFill>
                <a:latin typeface="+mn-lt"/>
                <a:ea typeface="+mn-ea"/>
                <a:cs typeface="+mn-cs"/>
              </a:rPr>
              <a:t>ờng bạn phải duy tr</a:t>
            </a:r>
            <a:r>
              <a:rPr lang="en-US" sz="1200" kern="1200" dirty="0">
                <a:solidFill>
                  <a:schemeClr val="tx1"/>
                </a:solidFill>
                <a:latin typeface="+mn-lt"/>
                <a:ea typeface="+mn-ea"/>
                <a:cs typeface="+mn-cs"/>
              </a:rPr>
              <a:t>ì </a:t>
            </a:r>
            <a:r>
              <a:rPr lang="en-US" sz="1200" kern="1200" dirty="0" err="1">
                <a:solidFill>
                  <a:schemeClr val="tx1"/>
                </a:solidFill>
                <a:latin typeface="+mn-lt"/>
                <a:ea typeface="+mn-ea"/>
                <a:cs typeface="+mn-cs"/>
              </a:rPr>
              <a:t>tài</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liệu</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hệ</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thống</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theo</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cách</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th</a:t>
            </a:r>
            <a:r>
              <a:rPr lang="vi-VN" sz="1200" kern="1200" dirty="0">
                <a:solidFill>
                  <a:schemeClr val="tx1"/>
                </a:solidFill>
                <a:latin typeface="+mn-lt"/>
                <a:ea typeface="+mn-ea"/>
                <a:cs typeface="+mn-cs"/>
              </a:rPr>
              <a:t>ủ c</a:t>
            </a:r>
            <a:r>
              <a:rPr lang="en-US" sz="1200" kern="1200" dirty="0" err="1">
                <a:solidFill>
                  <a:schemeClr val="tx1"/>
                </a:solidFill>
                <a:latin typeface="+mn-lt"/>
                <a:ea typeface="+mn-ea"/>
                <a:cs typeface="+mn-cs"/>
              </a:rPr>
              <a:t>ông</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vì</a:t>
            </a:r>
            <a:r>
              <a:rPr lang="en-US" sz="1200" kern="1200" dirty="0">
                <a:solidFill>
                  <a:schemeClr val="tx1"/>
                </a:solidFill>
                <a:latin typeface="+mn-lt"/>
                <a:ea typeface="+mn-ea"/>
                <a:cs typeface="+mn-cs"/>
              </a:rPr>
              <a:t> v</a:t>
            </a:r>
            <a:r>
              <a:rPr lang="vi-VN" sz="1200" kern="1200" dirty="0">
                <a:solidFill>
                  <a:schemeClr val="tx1"/>
                </a:solidFill>
                <a:latin typeface="+mn-lt"/>
                <a:ea typeface="+mn-ea"/>
                <a:cs typeface="+mn-cs"/>
              </a:rPr>
              <a:t>ậy nếu bạn thay đổi m</a:t>
            </a:r>
            <a:r>
              <a:rPr lang="en-US" sz="1200" kern="1200" dirty="0">
                <a:solidFill>
                  <a:schemeClr val="tx1"/>
                </a:solidFill>
                <a:latin typeface="+mn-lt"/>
                <a:ea typeface="+mn-ea"/>
                <a:cs typeface="+mn-cs"/>
              </a:rPr>
              <a:t>ô t</a:t>
            </a:r>
            <a:r>
              <a:rPr lang="vi-VN" sz="1200" kern="1200" dirty="0">
                <a:solidFill>
                  <a:schemeClr val="tx1"/>
                </a:solidFill>
                <a:latin typeface="+mn-lt"/>
                <a:ea typeface="+mn-ea"/>
                <a:cs typeface="+mn-cs"/>
              </a:rPr>
              <a:t>ả (chẳng hạn như một y</a:t>
            </a:r>
            <a:r>
              <a:rPr lang="en-US" sz="1200" kern="1200" dirty="0" err="1">
                <a:solidFill>
                  <a:schemeClr val="tx1"/>
                </a:solidFill>
                <a:latin typeface="+mn-lt"/>
                <a:ea typeface="+mn-ea"/>
                <a:cs typeface="+mn-cs"/>
              </a:rPr>
              <a:t>êu</a:t>
            </a:r>
            <a:r>
              <a:rPr lang="en-US" sz="1200" kern="1200" dirty="0">
                <a:solidFill>
                  <a:schemeClr val="tx1"/>
                </a:solidFill>
                <a:latin typeface="+mn-lt"/>
                <a:ea typeface="+mn-ea"/>
                <a:cs typeface="+mn-cs"/>
              </a:rPr>
              <a:t> c</a:t>
            </a:r>
            <a:r>
              <a:rPr lang="vi-VN" sz="1200" kern="1200" dirty="0">
                <a:solidFill>
                  <a:schemeClr val="tx1"/>
                </a:solidFill>
                <a:latin typeface="+mn-lt"/>
                <a:ea typeface="+mn-ea"/>
                <a:cs typeface="+mn-cs"/>
              </a:rPr>
              <a:t>ầu) trong một t</a:t>
            </a:r>
            <a:r>
              <a:rPr lang="en-US" sz="1200" kern="1200" dirty="0" err="1">
                <a:solidFill>
                  <a:schemeClr val="tx1"/>
                </a:solidFill>
                <a:latin typeface="+mn-lt"/>
                <a:ea typeface="+mn-ea"/>
                <a:cs typeface="+mn-cs"/>
              </a:rPr>
              <a:t>ài</a:t>
            </a:r>
            <a:r>
              <a:rPr lang="en-US" sz="1200" kern="1200" dirty="0">
                <a:solidFill>
                  <a:schemeClr val="tx1"/>
                </a:solidFill>
                <a:latin typeface="+mn-lt"/>
                <a:ea typeface="+mn-ea"/>
                <a:cs typeface="+mn-cs"/>
              </a:rPr>
              <a:t> li</a:t>
            </a:r>
            <a:r>
              <a:rPr lang="vi-VN" sz="1200" kern="1200" dirty="0">
                <a:solidFill>
                  <a:schemeClr val="tx1"/>
                </a:solidFill>
                <a:latin typeface="+mn-lt"/>
                <a:ea typeface="+mn-ea"/>
                <a:cs typeface="+mn-cs"/>
              </a:rPr>
              <a:t>ệu, bạn sẽ cần phải t</a:t>
            </a:r>
            <a:r>
              <a:rPr lang="en-US" sz="1200" kern="1200" dirty="0" err="1">
                <a:solidFill>
                  <a:schemeClr val="tx1"/>
                </a:solidFill>
                <a:latin typeface="+mn-lt"/>
                <a:ea typeface="+mn-ea"/>
                <a:cs typeface="+mn-cs"/>
              </a:rPr>
              <a:t>ìm</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ki</a:t>
            </a:r>
            <a:r>
              <a:rPr lang="vi-VN" sz="1200" kern="1200" dirty="0">
                <a:solidFill>
                  <a:schemeClr val="tx1"/>
                </a:solidFill>
                <a:latin typeface="+mn-lt"/>
                <a:ea typeface="+mn-ea"/>
                <a:cs typeface="+mn-cs"/>
              </a:rPr>
              <a:t>ếm trong t</a:t>
            </a:r>
            <a:r>
              <a:rPr lang="en-US" sz="1200" kern="1200" dirty="0" err="1">
                <a:solidFill>
                  <a:schemeClr val="tx1"/>
                </a:solidFill>
                <a:latin typeface="+mn-lt"/>
                <a:ea typeface="+mn-ea"/>
                <a:cs typeface="+mn-cs"/>
              </a:rPr>
              <a:t>ài</a:t>
            </a:r>
            <a:r>
              <a:rPr lang="en-US" sz="1200" kern="1200" dirty="0">
                <a:solidFill>
                  <a:schemeClr val="tx1"/>
                </a:solidFill>
                <a:latin typeface="+mn-lt"/>
                <a:ea typeface="+mn-ea"/>
                <a:cs typeface="+mn-cs"/>
              </a:rPr>
              <a:t> li</a:t>
            </a:r>
            <a:r>
              <a:rPr lang="vi-VN" sz="1200" kern="1200" dirty="0">
                <a:solidFill>
                  <a:schemeClr val="tx1"/>
                </a:solidFill>
                <a:latin typeface="+mn-lt"/>
                <a:ea typeface="+mn-ea"/>
                <a:cs typeface="+mn-cs"/>
              </a:rPr>
              <a:t>ệu hệ thống v</a:t>
            </a:r>
            <a:r>
              <a:rPr lang="en-US" sz="1200" kern="1200" dirty="0">
                <a:solidFill>
                  <a:schemeClr val="tx1"/>
                </a:solidFill>
                <a:latin typeface="+mn-lt"/>
                <a:ea typeface="+mn-ea"/>
                <a:cs typeface="+mn-cs"/>
              </a:rPr>
              <a:t>à c</a:t>
            </a:r>
            <a:r>
              <a:rPr lang="vi-VN" sz="1200" kern="1200" dirty="0">
                <a:solidFill>
                  <a:schemeClr val="tx1"/>
                </a:solidFill>
                <a:latin typeface="+mn-lt"/>
                <a:ea typeface="+mn-ea"/>
                <a:cs typeface="+mn-cs"/>
              </a:rPr>
              <a:t>ập nhật mọi t</a:t>
            </a:r>
            <a:r>
              <a:rPr lang="en-US" sz="1200" kern="1200" dirty="0" err="1">
                <a:solidFill>
                  <a:schemeClr val="tx1"/>
                </a:solidFill>
                <a:latin typeface="+mn-lt"/>
                <a:ea typeface="+mn-ea"/>
                <a:cs typeface="+mn-cs"/>
              </a:rPr>
              <a:t>ài</a:t>
            </a:r>
            <a:r>
              <a:rPr lang="en-US" sz="1200" kern="1200" dirty="0">
                <a:solidFill>
                  <a:schemeClr val="tx1"/>
                </a:solidFill>
                <a:latin typeface="+mn-lt"/>
                <a:ea typeface="+mn-ea"/>
                <a:cs typeface="+mn-cs"/>
              </a:rPr>
              <a:t> li</a:t>
            </a:r>
            <a:r>
              <a:rPr lang="vi-VN" sz="1200" kern="1200" dirty="0">
                <a:solidFill>
                  <a:schemeClr val="tx1"/>
                </a:solidFill>
                <a:latin typeface="+mn-lt"/>
                <a:ea typeface="+mn-ea"/>
                <a:cs typeface="+mn-cs"/>
              </a:rPr>
              <a:t>ệu kh</a:t>
            </a:r>
            <a:r>
              <a:rPr lang="en-US" sz="1200" kern="1200" dirty="0" err="1">
                <a:solidFill>
                  <a:schemeClr val="tx1"/>
                </a:solidFill>
                <a:latin typeface="+mn-lt"/>
                <a:ea typeface="+mn-ea"/>
                <a:cs typeface="+mn-cs"/>
              </a:rPr>
              <a:t>ác</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tham</a:t>
            </a:r>
            <a:r>
              <a:rPr lang="en-US" sz="1200" kern="1200" dirty="0">
                <a:solidFill>
                  <a:schemeClr val="tx1"/>
                </a:solidFill>
                <a:latin typeface="+mn-lt"/>
                <a:ea typeface="+mn-ea"/>
                <a:cs typeface="+mn-cs"/>
              </a:rPr>
              <a:t> chi</a:t>
            </a:r>
            <a:r>
              <a:rPr lang="vi-VN" sz="1200" kern="1200" dirty="0">
                <a:solidFill>
                  <a:schemeClr val="tx1"/>
                </a:solidFill>
                <a:latin typeface="+mn-lt"/>
                <a:ea typeface="+mn-ea"/>
                <a:cs typeface="+mn-cs"/>
              </a:rPr>
              <a:t>ếu đến m</a:t>
            </a:r>
            <a:r>
              <a:rPr lang="en-US" sz="1200" kern="1200" dirty="0">
                <a:solidFill>
                  <a:schemeClr val="tx1"/>
                </a:solidFill>
                <a:latin typeface="+mn-lt"/>
                <a:ea typeface="+mn-ea"/>
                <a:cs typeface="+mn-cs"/>
              </a:rPr>
              <a:t>ô t</a:t>
            </a:r>
            <a:r>
              <a:rPr lang="vi-VN" sz="1200" kern="1200" dirty="0">
                <a:solidFill>
                  <a:schemeClr val="tx1"/>
                </a:solidFill>
                <a:latin typeface="+mn-lt"/>
                <a:ea typeface="+mn-ea"/>
                <a:cs typeface="+mn-cs"/>
              </a:rPr>
              <a:t>ả đ</a:t>
            </a:r>
            <a:r>
              <a:rPr lang="en-US" sz="1200" kern="1200" dirty="0">
                <a:solidFill>
                  <a:schemeClr val="tx1"/>
                </a:solidFill>
                <a:latin typeface="+mn-lt"/>
                <a:ea typeface="+mn-ea"/>
                <a:cs typeface="+mn-cs"/>
              </a:rPr>
              <a:t>ó đ</a:t>
            </a:r>
            <a:r>
              <a:rPr lang="vi-VN" sz="1200" kern="1200" dirty="0">
                <a:solidFill>
                  <a:schemeClr val="tx1"/>
                </a:solidFill>
                <a:latin typeface="+mn-lt"/>
                <a:ea typeface="+mn-ea"/>
                <a:cs typeface="+mn-cs"/>
              </a:rPr>
              <a:t>ể c</a:t>
            </a:r>
            <a:r>
              <a:rPr lang="en-US" sz="1200" kern="1200" dirty="0">
                <a:solidFill>
                  <a:schemeClr val="tx1"/>
                </a:solidFill>
                <a:latin typeface="+mn-lt"/>
                <a:ea typeface="+mn-ea"/>
                <a:cs typeface="+mn-cs"/>
              </a:rPr>
              <a:t>ó </a:t>
            </a:r>
            <a:r>
              <a:rPr lang="en-US" sz="1200" kern="1200" dirty="0" err="1">
                <a:solidFill>
                  <a:schemeClr val="tx1"/>
                </a:solidFill>
                <a:latin typeface="+mn-lt"/>
                <a:ea typeface="+mn-ea"/>
                <a:cs typeface="+mn-cs"/>
              </a:rPr>
              <a:t>tính</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nh</a:t>
            </a:r>
            <a:r>
              <a:rPr lang="vi-VN" sz="1200" kern="1200" dirty="0">
                <a:solidFill>
                  <a:schemeClr val="tx1"/>
                </a:solidFill>
                <a:latin typeface="+mn-lt"/>
                <a:ea typeface="+mn-ea"/>
                <a:cs typeface="+mn-cs"/>
              </a:rPr>
              <a:t>ất qu</a:t>
            </a:r>
            <a:r>
              <a:rPr lang="en-US" sz="1200" kern="1200" dirty="0" err="1">
                <a:solidFill>
                  <a:schemeClr val="tx1"/>
                </a:solidFill>
                <a:latin typeface="+mn-lt"/>
                <a:ea typeface="+mn-ea"/>
                <a:cs typeface="+mn-cs"/>
              </a:rPr>
              <a:t>án</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Đây</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là</a:t>
            </a:r>
            <a:r>
              <a:rPr lang="en-US" sz="1200" kern="1200" dirty="0">
                <a:solidFill>
                  <a:schemeClr val="tx1"/>
                </a:solidFill>
                <a:latin typeface="+mn-lt"/>
                <a:ea typeface="+mn-ea"/>
                <a:cs typeface="+mn-cs"/>
              </a:rPr>
              <a:t> m</a:t>
            </a:r>
            <a:r>
              <a:rPr lang="vi-VN" sz="1200" kern="1200" dirty="0">
                <a:solidFill>
                  <a:schemeClr val="tx1"/>
                </a:solidFill>
                <a:latin typeface="+mn-lt"/>
                <a:ea typeface="+mn-ea"/>
                <a:cs typeface="+mn-cs"/>
              </a:rPr>
              <a:t>ột qu</a:t>
            </a:r>
            <a:r>
              <a:rPr lang="en-US" sz="1200" kern="1200" dirty="0">
                <a:solidFill>
                  <a:schemeClr val="tx1"/>
                </a:solidFill>
                <a:latin typeface="+mn-lt"/>
                <a:ea typeface="+mn-ea"/>
                <a:cs typeface="+mn-cs"/>
              </a:rPr>
              <a:t>á </a:t>
            </a:r>
            <a:r>
              <a:rPr lang="en-US" sz="1200" kern="1200" dirty="0" err="1">
                <a:solidFill>
                  <a:schemeClr val="tx1"/>
                </a:solidFill>
                <a:latin typeface="+mn-lt"/>
                <a:ea typeface="+mn-ea"/>
                <a:cs typeface="+mn-cs"/>
              </a:rPr>
              <a:t>trình</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khó</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khăn</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và</a:t>
            </a:r>
            <a:r>
              <a:rPr lang="en-US" sz="1200" kern="1200" dirty="0">
                <a:solidFill>
                  <a:schemeClr val="tx1"/>
                </a:solidFill>
                <a:latin typeface="+mn-lt"/>
                <a:ea typeface="+mn-ea"/>
                <a:cs typeface="+mn-cs"/>
              </a:rPr>
              <a:t> t</a:t>
            </a:r>
            <a:r>
              <a:rPr lang="vi-VN" sz="1200" kern="1200" dirty="0">
                <a:solidFill>
                  <a:schemeClr val="tx1"/>
                </a:solidFill>
                <a:latin typeface="+mn-lt"/>
                <a:ea typeface="+mn-ea"/>
                <a:cs typeface="+mn-cs"/>
              </a:rPr>
              <a:t>ốn k</a:t>
            </a:r>
            <a:r>
              <a:rPr lang="en-US" sz="1200" kern="1200" dirty="0" err="1">
                <a:solidFill>
                  <a:schemeClr val="tx1"/>
                </a:solidFill>
                <a:latin typeface="+mn-lt"/>
                <a:ea typeface="+mn-ea"/>
                <a:cs typeface="+mn-cs"/>
              </a:rPr>
              <a:t>ém</a:t>
            </a:r>
            <a:r>
              <a:rPr lang="en-US" sz="1200" kern="1200" dirty="0">
                <a:solidFill>
                  <a:schemeClr val="tx1"/>
                </a:solidFill>
                <a:latin typeface="+mn-lt"/>
                <a:ea typeface="+mn-ea"/>
                <a:cs typeface="+mn-cs"/>
              </a:rPr>
              <a:t>.</a:t>
            </a:r>
          </a:p>
          <a:p>
            <a:r>
              <a:rPr lang="en-US" sz="1200" kern="1200" dirty="0" err="1">
                <a:solidFill>
                  <a:schemeClr val="tx1"/>
                </a:solidFill>
                <a:latin typeface="+mn-lt"/>
                <a:ea typeface="+mn-ea"/>
                <a:cs typeface="+mn-cs"/>
              </a:rPr>
              <a:t>Trong</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chương</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này</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chúng</a:t>
            </a:r>
            <a:r>
              <a:rPr lang="en-US" sz="1200" kern="1200" dirty="0">
                <a:solidFill>
                  <a:schemeClr val="tx1"/>
                </a:solidFill>
                <a:latin typeface="+mn-lt"/>
                <a:ea typeface="+mn-ea"/>
                <a:cs typeface="+mn-cs"/>
              </a:rPr>
              <a:t> ta s</a:t>
            </a:r>
            <a:r>
              <a:rPr lang="vi-VN" sz="1200" kern="1200" dirty="0">
                <a:solidFill>
                  <a:schemeClr val="tx1"/>
                </a:solidFill>
                <a:latin typeface="+mn-lt"/>
                <a:ea typeface="+mn-ea"/>
                <a:cs typeface="+mn-cs"/>
              </a:rPr>
              <a:t>ẽ xem x</a:t>
            </a:r>
            <a:r>
              <a:rPr lang="en-US" sz="1200" kern="1200" dirty="0" err="1">
                <a:solidFill>
                  <a:schemeClr val="tx1"/>
                </a:solidFill>
                <a:latin typeface="+mn-lt"/>
                <a:ea typeface="+mn-ea"/>
                <a:cs typeface="+mn-cs"/>
              </a:rPr>
              <a:t>ét</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các</a:t>
            </a:r>
            <a:r>
              <a:rPr lang="en-US" sz="1200" kern="1200" dirty="0">
                <a:solidFill>
                  <a:schemeClr val="tx1"/>
                </a:solidFill>
                <a:latin typeface="+mn-lt"/>
                <a:ea typeface="+mn-ea"/>
                <a:cs typeface="+mn-cs"/>
              </a:rPr>
              <a:t> lo</a:t>
            </a:r>
            <a:r>
              <a:rPr lang="vi-VN" sz="1200" kern="1200" dirty="0">
                <a:solidFill>
                  <a:schemeClr val="tx1"/>
                </a:solidFill>
                <a:latin typeface="+mn-lt"/>
                <a:ea typeface="+mn-ea"/>
                <a:cs typeface="+mn-cs"/>
              </a:rPr>
              <a:t>ại t</a:t>
            </a:r>
            <a:r>
              <a:rPr lang="en-US" sz="1200" kern="1200" dirty="0" err="1">
                <a:solidFill>
                  <a:schemeClr val="tx1"/>
                </a:solidFill>
                <a:latin typeface="+mn-lt"/>
                <a:ea typeface="+mn-ea"/>
                <a:cs typeface="+mn-cs"/>
              </a:rPr>
              <a:t>ài</a:t>
            </a:r>
            <a:r>
              <a:rPr lang="en-US" sz="1200" kern="1200" dirty="0">
                <a:solidFill>
                  <a:schemeClr val="tx1"/>
                </a:solidFill>
                <a:latin typeface="+mn-lt"/>
                <a:ea typeface="+mn-ea"/>
                <a:cs typeface="+mn-cs"/>
              </a:rPr>
              <a:t> li</a:t>
            </a:r>
            <a:r>
              <a:rPr lang="vi-VN" sz="1200" kern="1200" dirty="0">
                <a:solidFill>
                  <a:schemeClr val="tx1"/>
                </a:solidFill>
                <a:latin typeface="+mn-lt"/>
                <a:ea typeface="+mn-ea"/>
                <a:cs typeface="+mn-cs"/>
              </a:rPr>
              <a:t>ệu hệ thống phổ biến, c</a:t>
            </a:r>
            <a:r>
              <a:rPr lang="en-US" sz="1200" kern="1200" dirty="0" err="1">
                <a:solidFill>
                  <a:schemeClr val="tx1"/>
                </a:solidFill>
                <a:latin typeface="+mn-lt"/>
                <a:ea typeface="+mn-ea"/>
                <a:cs typeface="+mn-cs"/>
              </a:rPr>
              <a:t>ác</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cách</a:t>
            </a:r>
            <a:r>
              <a:rPr lang="en-US" sz="1200" kern="1200" dirty="0">
                <a:solidFill>
                  <a:schemeClr val="tx1"/>
                </a:solidFill>
                <a:latin typeface="+mn-lt"/>
                <a:ea typeface="+mn-ea"/>
                <a:cs typeface="+mn-cs"/>
              </a:rPr>
              <a:t> đ</a:t>
            </a:r>
            <a:r>
              <a:rPr lang="vi-VN" sz="1200" kern="1200" dirty="0">
                <a:solidFill>
                  <a:schemeClr val="tx1"/>
                </a:solidFill>
                <a:latin typeface="+mn-lt"/>
                <a:ea typeface="+mn-ea"/>
                <a:cs typeface="+mn-cs"/>
              </a:rPr>
              <a:t>ể thực thi t</a:t>
            </a:r>
            <a:r>
              <a:rPr lang="en-US" sz="1200" kern="1200" dirty="0" err="1">
                <a:solidFill>
                  <a:schemeClr val="tx1"/>
                </a:solidFill>
                <a:latin typeface="+mn-lt"/>
                <a:ea typeface="+mn-ea"/>
                <a:cs typeface="+mn-cs"/>
              </a:rPr>
              <a:t>ính</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nh</a:t>
            </a:r>
            <a:r>
              <a:rPr lang="vi-VN" sz="1200" kern="1200" dirty="0">
                <a:solidFill>
                  <a:schemeClr val="tx1"/>
                </a:solidFill>
                <a:latin typeface="+mn-lt"/>
                <a:ea typeface="+mn-ea"/>
                <a:cs typeface="+mn-cs"/>
              </a:rPr>
              <a:t>ất qu</a:t>
            </a:r>
            <a:r>
              <a:rPr lang="en-US" sz="1200" kern="1200" dirty="0" err="1">
                <a:solidFill>
                  <a:schemeClr val="tx1"/>
                </a:solidFill>
                <a:latin typeface="+mn-lt"/>
                <a:ea typeface="+mn-ea"/>
                <a:cs typeface="+mn-cs"/>
              </a:rPr>
              <a:t>án</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trong</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chúng</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và</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các</a:t>
            </a:r>
            <a:r>
              <a:rPr lang="en-US" sz="1200" kern="1200" dirty="0">
                <a:solidFill>
                  <a:schemeClr val="tx1"/>
                </a:solidFill>
                <a:latin typeface="+mn-lt"/>
                <a:ea typeface="+mn-ea"/>
                <a:cs typeface="+mn-cs"/>
              </a:rPr>
              <a:t> chi</a:t>
            </a:r>
            <a:r>
              <a:rPr lang="vi-VN" sz="1200" kern="1200" dirty="0">
                <a:solidFill>
                  <a:schemeClr val="tx1"/>
                </a:solidFill>
                <a:latin typeface="+mn-lt"/>
                <a:ea typeface="+mn-ea"/>
                <a:cs typeface="+mn-cs"/>
              </a:rPr>
              <a:t>ến lược t</a:t>
            </a:r>
            <a:r>
              <a:rPr lang="en-US" sz="1200" kern="1200" dirty="0" err="1">
                <a:solidFill>
                  <a:schemeClr val="tx1"/>
                </a:solidFill>
                <a:latin typeface="+mn-lt"/>
                <a:ea typeface="+mn-ea"/>
                <a:cs typeface="+mn-cs"/>
              </a:rPr>
              <a:t>ài</a:t>
            </a:r>
            <a:r>
              <a:rPr lang="en-US" sz="1200" kern="1200" dirty="0">
                <a:solidFill>
                  <a:schemeClr val="tx1"/>
                </a:solidFill>
                <a:latin typeface="+mn-lt"/>
                <a:ea typeface="+mn-ea"/>
                <a:cs typeface="+mn-cs"/>
              </a:rPr>
              <a:t> li</a:t>
            </a:r>
            <a:r>
              <a:rPr lang="vi-VN" sz="1200" kern="1200" dirty="0">
                <a:solidFill>
                  <a:schemeClr val="tx1"/>
                </a:solidFill>
                <a:latin typeface="+mn-lt"/>
                <a:ea typeface="+mn-ea"/>
                <a:cs typeface="+mn-cs"/>
              </a:rPr>
              <a:t>ệu để giảm một số chi ph</a:t>
            </a:r>
            <a:r>
              <a:rPr lang="en-US" sz="1200" kern="1200" dirty="0">
                <a:solidFill>
                  <a:schemeClr val="tx1"/>
                </a:solidFill>
                <a:latin typeface="+mn-lt"/>
                <a:ea typeface="+mn-ea"/>
                <a:cs typeface="+mn-cs"/>
              </a:rPr>
              <a:t>í </a:t>
            </a:r>
            <a:r>
              <a:rPr lang="en-US" sz="1200" kern="1200" dirty="0" err="1">
                <a:solidFill>
                  <a:schemeClr val="tx1"/>
                </a:solidFill>
                <a:latin typeface="+mn-lt"/>
                <a:ea typeface="+mn-ea"/>
                <a:cs typeface="+mn-cs"/>
              </a:rPr>
              <a:t>liên</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quan</a:t>
            </a:r>
            <a:r>
              <a:rPr lang="en-US" sz="1200" kern="1200" dirty="0">
                <a:solidFill>
                  <a:schemeClr val="tx1"/>
                </a:solidFill>
                <a:latin typeface="+mn-lt"/>
                <a:ea typeface="+mn-ea"/>
                <a:cs typeface="+mn-cs"/>
              </a:rPr>
              <a:t> đ</a:t>
            </a:r>
            <a:r>
              <a:rPr lang="vi-VN" sz="1200" kern="1200" dirty="0">
                <a:solidFill>
                  <a:schemeClr val="tx1"/>
                </a:solidFill>
                <a:latin typeface="+mn-lt"/>
                <a:ea typeface="+mn-ea"/>
                <a:cs typeface="+mn-cs"/>
              </a:rPr>
              <a:t>ến ph</a:t>
            </a:r>
            <a:r>
              <a:rPr lang="en-US" sz="1200" kern="1200" dirty="0" err="1">
                <a:solidFill>
                  <a:schemeClr val="tx1"/>
                </a:solidFill>
                <a:latin typeface="+mn-lt"/>
                <a:ea typeface="+mn-ea"/>
                <a:cs typeface="+mn-cs"/>
              </a:rPr>
              <a:t>át</a:t>
            </a:r>
            <a:r>
              <a:rPr lang="en-US" sz="1200" kern="1200" dirty="0">
                <a:solidFill>
                  <a:schemeClr val="tx1"/>
                </a:solidFill>
                <a:latin typeface="+mn-lt"/>
                <a:ea typeface="+mn-ea"/>
                <a:cs typeface="+mn-cs"/>
              </a:rPr>
              <a:t> tri</a:t>
            </a:r>
            <a:r>
              <a:rPr lang="vi-VN" sz="1200" kern="1200" dirty="0">
                <a:solidFill>
                  <a:schemeClr val="tx1"/>
                </a:solidFill>
                <a:latin typeface="+mn-lt"/>
                <a:ea typeface="+mn-ea"/>
                <a:cs typeface="+mn-cs"/>
              </a:rPr>
              <a:t>ển.)</a:t>
            </a:r>
          </a:p>
          <a:p>
            <a:r>
              <a:rPr lang="en-US" dirty="0" err="1">
                <a:latin typeface="Times New Roman" panose="02020603050405020304" pitchFamily="18" charset="0"/>
                <a:cs typeface="Times New Roman" panose="02020603050405020304" pitchFamily="18" charset="0"/>
              </a:rPr>
              <a:t>Nội</a:t>
            </a:r>
            <a:r>
              <a:rPr lang="en-US" dirty="0">
                <a:latin typeface="Times New Roman" panose="02020603050405020304" pitchFamily="18" charset="0"/>
                <a:cs typeface="Times New Roman" panose="02020603050405020304" pitchFamily="18" charset="0"/>
              </a:rPr>
              <a:t> dung:</a:t>
            </a:r>
          </a:p>
          <a:p>
            <a:pPr lvl="1"/>
            <a:r>
              <a:rPr lang="en-US" dirty="0">
                <a:latin typeface="Times New Roman" panose="02020603050405020304" pitchFamily="18" charset="0"/>
                <a:cs typeface="Times New Roman" panose="02020603050405020304" pitchFamily="18" charset="0"/>
              </a:rPr>
              <a:t>1.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kiểu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thống</a:t>
            </a:r>
            <a:endParaRPr lang="en-US"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2. Traceability (</a:t>
            </a:r>
            <a:r>
              <a:rPr lang="en-US" dirty="0" err="1">
                <a:latin typeface="Times New Roman" panose="02020603050405020304" pitchFamily="18" charset="0"/>
                <a:cs typeface="Times New Roman" panose="02020603050405020304" pitchFamily="18" charset="0"/>
              </a:rPr>
              <a:t>truy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xu</a:t>
            </a:r>
            <a:r>
              <a:rPr lang="vi-VN" dirty="0">
                <a:latin typeface="Times New Roman" panose="02020603050405020304" pitchFamily="18" charset="0"/>
                <a:cs typeface="Times New Roman" panose="02020603050405020304" pitchFamily="18" charset="0"/>
              </a:rPr>
              <a:t>ất nguồn gốc)</a:t>
            </a:r>
            <a:endParaRPr lang="en-US"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3. </a:t>
            </a:r>
            <a:r>
              <a:rPr lang="en-US" dirty="0" err="1">
                <a:latin typeface="Times New Roman" panose="02020603050405020304" pitchFamily="18" charset="0"/>
                <a:cs typeface="Times New Roman" panose="02020603050405020304" pitchFamily="18" charset="0"/>
              </a:rPr>
              <a:t>Xác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a:t>
            </a:r>
            <a:r>
              <a:rPr lang="vi-VN" dirty="0">
                <a:latin typeface="Times New Roman" panose="02020603050405020304" pitchFamily="18" charset="0"/>
                <a:cs typeface="Times New Roman" panose="02020603050405020304" pitchFamily="18" charset="0"/>
              </a:rPr>
              <a:t>ực, </a:t>
            </a:r>
            <a:r>
              <a:rPr lang="en-US" dirty="0" err="1">
                <a:latin typeface="Times New Roman" panose="02020603050405020304" pitchFamily="18" charset="0"/>
                <a:cs typeface="Times New Roman" panose="02020603050405020304" pitchFamily="18" charset="0"/>
              </a:rPr>
              <a:t>xác</a:t>
            </a:r>
            <a:r>
              <a:rPr lang="en-US" dirty="0">
                <a:latin typeface="Times New Roman" panose="02020603050405020304" pitchFamily="18" charset="0"/>
                <a:cs typeface="Times New Roman" panose="02020603050405020304" pitchFamily="18" charset="0"/>
              </a:rPr>
              <a:t> minh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đánh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giá</a:t>
            </a:r>
            <a:endParaRPr lang="en-US"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4. </a:t>
            </a:r>
            <a:r>
              <a:rPr lang="en-US" dirty="0" err="1">
                <a:latin typeface="Times New Roman" panose="02020603050405020304" pitchFamily="18" charset="0"/>
                <a:cs typeface="Times New Roman" panose="02020603050405020304" pitchFamily="18" charset="0"/>
              </a:rPr>
              <a:t>Gi</a:t>
            </a:r>
            <a:r>
              <a:rPr lang="vi-VN" dirty="0">
                <a:latin typeface="Times New Roman" panose="02020603050405020304" pitchFamily="18" charset="0"/>
                <a:cs typeface="Times New Roman" panose="02020603050405020304" pitchFamily="18" charset="0"/>
              </a:rPr>
              <a:t>ảm chi ph</a:t>
            </a:r>
            <a:r>
              <a:rPr lang="en-US" dirty="0">
                <a:latin typeface="Times New Roman" panose="02020603050405020304" pitchFamily="18" charset="0"/>
                <a:cs typeface="Times New Roman" panose="02020603050405020304" pitchFamily="18" charset="0"/>
              </a:rPr>
              <a:t>í </a:t>
            </a:r>
            <a:r>
              <a:rPr lang="en-US" dirty="0" err="1">
                <a:latin typeface="Times New Roman" panose="02020603050405020304" pitchFamily="18" charset="0"/>
                <a:cs typeface="Times New Roman" panose="02020603050405020304" pitchFamily="18" charset="0"/>
              </a:rPr>
              <a:t>phát</a:t>
            </a:r>
            <a:r>
              <a:rPr lang="en-US" dirty="0">
                <a:latin typeface="Times New Roman" panose="02020603050405020304" pitchFamily="18" charset="0"/>
                <a:cs typeface="Times New Roman" panose="02020603050405020304" pitchFamily="18" charset="0"/>
              </a:rPr>
              <a:t> tri</a:t>
            </a:r>
            <a:r>
              <a:rPr lang="vi-VN" dirty="0">
                <a:latin typeface="Times New Roman" panose="02020603050405020304" pitchFamily="18" charset="0"/>
                <a:cs typeface="Times New Roman" panose="02020603050405020304" pitchFamily="18" charset="0"/>
              </a:rPr>
              <a:t>ển bằng c</a:t>
            </a:r>
            <a:r>
              <a:rPr lang="en-US" dirty="0" err="1">
                <a:latin typeface="Times New Roman" panose="02020603050405020304" pitchFamily="18" charset="0"/>
                <a:cs typeface="Times New Roman" panose="02020603050405020304" pitchFamily="18" charset="0"/>
              </a:rPr>
              <a:t>ách</a:t>
            </a:r>
            <a:r>
              <a:rPr lang="en-US" dirty="0">
                <a:latin typeface="Times New Roman" panose="02020603050405020304" pitchFamily="18" charset="0"/>
                <a:cs typeface="Times New Roman" panose="02020603050405020304" pitchFamily="18" charset="0"/>
              </a:rPr>
              <a:t> s</a:t>
            </a:r>
            <a:r>
              <a:rPr lang="vi-VN" dirty="0">
                <a:latin typeface="Times New Roman" panose="02020603050405020304" pitchFamily="18" charset="0"/>
                <a:cs typeface="Times New Roman" panose="02020603050405020304" pitchFamily="18" charset="0"/>
              </a:rPr>
              <a:t>ử dụng t</a:t>
            </a:r>
            <a:r>
              <a:rPr lang="en-US" dirty="0" err="1">
                <a:latin typeface="Times New Roman" panose="02020603050405020304" pitchFamily="18" charset="0"/>
                <a:cs typeface="Times New Roman" panose="02020603050405020304" pitchFamily="18" charset="0"/>
              </a:rPr>
              <a:t>ài</a:t>
            </a:r>
            <a:r>
              <a:rPr lang="en-US" dirty="0">
                <a:latin typeface="Times New Roman" panose="02020603050405020304" pitchFamily="18" charset="0"/>
                <a:cs typeface="Times New Roman" panose="02020603050405020304" pitchFamily="18" charset="0"/>
              </a:rPr>
              <a:t> li</a:t>
            </a:r>
            <a:r>
              <a:rPr lang="vi-VN" dirty="0">
                <a:latin typeface="Times New Roman" panose="02020603050405020304" pitchFamily="18" charset="0"/>
                <a:cs typeface="Times New Roman" panose="02020603050405020304" pitchFamily="18" charset="0"/>
              </a:rPr>
              <a:t>ệu</a:t>
            </a:r>
          </a:p>
          <a:p>
            <a:pPr lvl="1"/>
            <a:endParaRPr lang="en-US"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38B95FB4-7D35-486E-9616-B8063D8C1648}" type="slidenum">
              <a:rPr lang="en-US" smtClean="0"/>
              <a:t>3</a:t>
            </a:fld>
            <a:endParaRPr lang="en-US"/>
          </a:p>
        </p:txBody>
      </p:sp>
    </p:spTree>
    <p:extLst>
      <p:ext uri="{BB962C8B-B14F-4D97-AF65-F5344CB8AC3E}">
        <p14:creationId xmlns:p14="http://schemas.microsoft.com/office/powerpoint/2010/main" val="4277437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B95FB4-7D35-486E-9616-B8063D8C1648}" type="slidenum">
              <a:rPr lang="en-US" smtClean="0"/>
              <a:t>4</a:t>
            </a:fld>
            <a:endParaRPr lang="en-US"/>
          </a:p>
        </p:txBody>
      </p:sp>
    </p:spTree>
    <p:extLst>
      <p:ext uri="{BB962C8B-B14F-4D97-AF65-F5344CB8AC3E}">
        <p14:creationId xmlns:p14="http://schemas.microsoft.com/office/powerpoint/2010/main" val="2483082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B95FB4-7D35-486E-9616-B8063D8C1648}" type="slidenum">
              <a:rPr lang="en-US" smtClean="0"/>
              <a:t>5</a:t>
            </a:fld>
            <a:endParaRPr lang="en-US"/>
          </a:p>
        </p:txBody>
      </p:sp>
    </p:spTree>
    <p:extLst>
      <p:ext uri="{BB962C8B-B14F-4D97-AF65-F5344CB8AC3E}">
        <p14:creationId xmlns:p14="http://schemas.microsoft.com/office/powerpoint/2010/main" val="567988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B95FB4-7D35-486E-9616-B8063D8C1648}" type="slidenum">
              <a:rPr lang="en-US" smtClean="0"/>
              <a:t>6</a:t>
            </a:fld>
            <a:endParaRPr lang="en-US"/>
          </a:p>
        </p:txBody>
      </p:sp>
    </p:spTree>
    <p:extLst>
      <p:ext uri="{BB962C8B-B14F-4D97-AF65-F5344CB8AC3E}">
        <p14:creationId xmlns:p14="http://schemas.microsoft.com/office/powerpoint/2010/main" val="1577531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B95FB4-7D35-486E-9616-B8063D8C1648}" type="slidenum">
              <a:rPr lang="en-US" smtClean="0"/>
              <a:t>7</a:t>
            </a:fld>
            <a:endParaRPr lang="en-US"/>
          </a:p>
        </p:txBody>
      </p:sp>
    </p:spTree>
    <p:extLst>
      <p:ext uri="{BB962C8B-B14F-4D97-AF65-F5344CB8AC3E}">
        <p14:creationId xmlns:p14="http://schemas.microsoft.com/office/powerpoint/2010/main" val="23619121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B95FB4-7D35-486E-9616-B8063D8C1648}" type="slidenum">
              <a:rPr lang="en-US" smtClean="0"/>
              <a:t>10</a:t>
            </a:fld>
            <a:endParaRPr lang="en-US"/>
          </a:p>
        </p:txBody>
      </p:sp>
    </p:spTree>
    <p:extLst>
      <p:ext uri="{BB962C8B-B14F-4D97-AF65-F5344CB8AC3E}">
        <p14:creationId xmlns:p14="http://schemas.microsoft.com/office/powerpoint/2010/main" val="3329539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B95FB4-7D35-486E-9616-B8063D8C1648}" type="slidenum">
              <a:rPr lang="en-US" smtClean="0"/>
              <a:t>11</a:t>
            </a:fld>
            <a:endParaRPr lang="en-US"/>
          </a:p>
        </p:txBody>
      </p:sp>
    </p:spTree>
    <p:extLst>
      <p:ext uri="{BB962C8B-B14F-4D97-AF65-F5344CB8AC3E}">
        <p14:creationId xmlns:p14="http://schemas.microsoft.com/office/powerpoint/2010/main" val="1662658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B95FB4-7D35-486E-9616-B8063D8C1648}" type="slidenum">
              <a:rPr lang="en-US" smtClean="0"/>
              <a:t>12</a:t>
            </a:fld>
            <a:endParaRPr lang="en-US"/>
          </a:p>
        </p:txBody>
      </p:sp>
    </p:spTree>
    <p:extLst>
      <p:ext uri="{BB962C8B-B14F-4D97-AF65-F5344CB8AC3E}">
        <p14:creationId xmlns:p14="http://schemas.microsoft.com/office/powerpoint/2010/main" val="38810803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A87A4EFC-1835-4EB4-BDA2-C77810FD442E}" type="datetimeFigureOut">
              <a:rPr lang="en-US" smtClean="0"/>
              <a:t>3/5/2021</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A6B8BD59-E428-4880-B3CC-8B03F3624F14}"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3009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87A4EFC-1835-4EB4-BDA2-C77810FD442E}" type="datetimeFigureOut">
              <a:rPr lang="en-US" smtClean="0"/>
              <a:t>3/5/2021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B8BD59-E428-4880-B3CC-8B03F3624F14}" type="slidenum">
              <a:rPr lang="en-US" smtClean="0"/>
              <a:t>‹#›</a:t>
            </a:fld>
            <a:endParaRPr lang="en-US"/>
          </a:p>
        </p:txBody>
      </p:sp>
    </p:spTree>
    <p:extLst>
      <p:ext uri="{BB962C8B-B14F-4D97-AF65-F5344CB8AC3E}">
        <p14:creationId xmlns:p14="http://schemas.microsoft.com/office/powerpoint/2010/main" val="2127814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87A4EFC-1835-4EB4-BDA2-C77810FD442E}" type="datetimeFigureOut">
              <a:rPr lang="en-US" smtClean="0"/>
              <a:t>3/5/2021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B8BD59-E428-4880-B3CC-8B03F3624F14}"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624400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87A4EFC-1835-4EB4-BDA2-C77810FD442E}" type="datetimeFigureOut">
              <a:rPr lang="en-US" smtClean="0"/>
              <a:t>3/5/2021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B8BD59-E428-4880-B3CC-8B03F3624F14}"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24563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87A4EFC-1835-4EB4-BDA2-C77810FD442E}" type="datetimeFigureOut">
              <a:rPr lang="en-US" smtClean="0"/>
              <a:t>3/5/2021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B8BD59-E428-4880-B3CC-8B03F3624F14}" type="slidenum">
              <a:rPr lang="en-US" smtClean="0"/>
              <a:t>‹#›</a:t>
            </a:fld>
            <a:endParaRPr lang="en-US"/>
          </a:p>
        </p:txBody>
      </p:sp>
    </p:spTree>
    <p:extLst>
      <p:ext uri="{BB962C8B-B14F-4D97-AF65-F5344CB8AC3E}">
        <p14:creationId xmlns:p14="http://schemas.microsoft.com/office/powerpoint/2010/main" val="20286943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87A4EFC-1835-4EB4-BDA2-C77810FD442E}" type="datetimeFigureOut">
              <a:rPr lang="en-US" smtClean="0"/>
              <a:t>3/5/2021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B8BD59-E428-4880-B3CC-8B03F3624F14}"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66188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87A4EFC-1835-4EB4-BDA2-C77810FD442E}" type="datetimeFigureOut">
              <a:rPr lang="en-US" smtClean="0"/>
              <a:t>3/5/2021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B8BD59-E428-4880-B3CC-8B03F3624F14}"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00518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7A4EFC-1835-4EB4-BDA2-C77810FD442E}" type="datetimeFigureOut">
              <a:rPr lang="en-US" smtClean="0"/>
              <a:t>3/5/2021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B8BD59-E428-4880-B3CC-8B03F3624F14}"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992411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7A4EFC-1835-4EB4-BDA2-C77810FD442E}" type="datetimeFigureOut">
              <a:rPr lang="en-US" smtClean="0"/>
              <a:t>3/5/2021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B8BD59-E428-4880-B3CC-8B03F3624F14}"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80916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7A4EFC-1835-4EB4-BDA2-C77810FD442E}" type="datetimeFigureOut">
              <a:rPr lang="en-US" smtClean="0"/>
              <a:t>3/5/2021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B8BD59-E428-4880-B3CC-8B03F3624F14}" type="slidenum">
              <a:rPr lang="en-US" smtClean="0"/>
              <a:t>‹#›</a:t>
            </a:fld>
            <a:endParaRPr lang="en-US"/>
          </a:p>
        </p:txBody>
      </p:sp>
    </p:spTree>
    <p:extLst>
      <p:ext uri="{BB962C8B-B14F-4D97-AF65-F5344CB8AC3E}">
        <p14:creationId xmlns:p14="http://schemas.microsoft.com/office/powerpoint/2010/main" val="2442803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87A4EFC-1835-4EB4-BDA2-C77810FD442E}" type="datetimeFigureOut">
              <a:rPr lang="en-US" smtClean="0"/>
              <a:t>3/5/2021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B8BD59-E428-4880-B3CC-8B03F3624F14}"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2071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87A4EFC-1835-4EB4-BDA2-C77810FD442E}" type="datetimeFigureOut">
              <a:rPr lang="en-US" smtClean="0"/>
              <a:t>3/5/2021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B8BD59-E428-4880-B3CC-8B03F3624F14}" type="slidenum">
              <a:rPr lang="en-US" smtClean="0"/>
              <a:t>‹#›</a:t>
            </a:fld>
            <a:endParaRPr lang="en-US"/>
          </a:p>
        </p:txBody>
      </p:sp>
    </p:spTree>
    <p:extLst>
      <p:ext uri="{BB962C8B-B14F-4D97-AF65-F5344CB8AC3E}">
        <p14:creationId xmlns:p14="http://schemas.microsoft.com/office/powerpoint/2010/main" val="2836824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87A4EFC-1835-4EB4-BDA2-C77810FD442E}" type="datetimeFigureOut">
              <a:rPr lang="en-US" smtClean="0"/>
              <a:t>3/5/2021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B8BD59-E428-4880-B3CC-8B03F3624F14}"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3759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87A4EFC-1835-4EB4-BDA2-C77810FD442E}" type="datetimeFigureOut">
              <a:rPr lang="en-US" smtClean="0"/>
              <a:t>3/5/2021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B8BD59-E428-4880-B3CC-8B03F3624F14}"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92533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7A4EFC-1835-4EB4-BDA2-C77810FD442E}" type="datetimeFigureOut">
              <a:rPr lang="en-US" smtClean="0"/>
              <a:t>3/5/2021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B8BD59-E428-4880-B3CC-8B03F3624F14}" type="slidenum">
              <a:rPr lang="en-US" smtClean="0"/>
              <a:t>‹#›</a:t>
            </a:fld>
            <a:endParaRPr lang="en-US"/>
          </a:p>
        </p:txBody>
      </p:sp>
    </p:spTree>
    <p:extLst>
      <p:ext uri="{BB962C8B-B14F-4D97-AF65-F5344CB8AC3E}">
        <p14:creationId xmlns:p14="http://schemas.microsoft.com/office/powerpoint/2010/main" val="3571171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87A4EFC-1835-4EB4-BDA2-C77810FD442E}" type="datetimeFigureOut">
              <a:rPr lang="en-US" smtClean="0"/>
              <a:t>3/5/2021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B8BD59-E428-4880-B3CC-8B03F3624F14}"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18208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87A4EFC-1835-4EB4-BDA2-C77810FD442E}" type="datetimeFigureOut">
              <a:rPr lang="en-US" smtClean="0"/>
              <a:t>3/5/2021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B8BD59-E428-4880-B3CC-8B03F3624F14}" type="slidenum">
              <a:rPr lang="en-US" smtClean="0"/>
              <a:t>‹#›</a:t>
            </a:fld>
            <a:endParaRPr lang="en-US"/>
          </a:p>
        </p:txBody>
      </p:sp>
    </p:spTree>
    <p:extLst>
      <p:ext uri="{BB962C8B-B14F-4D97-AF65-F5344CB8AC3E}">
        <p14:creationId xmlns:p14="http://schemas.microsoft.com/office/powerpoint/2010/main" val="2909663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87A4EFC-1835-4EB4-BDA2-C77810FD442E}" type="datetimeFigureOut">
              <a:rPr lang="en-US" smtClean="0"/>
              <a:t>3/5/2021</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6B8BD59-E428-4880-B3CC-8B03F3624F14}" type="slidenum">
              <a:rPr lang="en-US" smtClean="0"/>
              <a:t>‹#›</a:t>
            </a:fld>
            <a:endParaRPr lang="en-US"/>
          </a:p>
        </p:txBody>
      </p:sp>
    </p:spTree>
    <p:extLst>
      <p:ext uri="{BB962C8B-B14F-4D97-AF65-F5344CB8AC3E}">
        <p14:creationId xmlns:p14="http://schemas.microsoft.com/office/powerpoint/2010/main" val="268113714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hyperlink" Target="https://www.wallpaperflare.com/untitled-city-street-manhattan-new-york-city-urban-graffiti-wallpaper-siekr" TargetMode="External"/><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jpg"/></Relationships>
</file>

<file path=ppt/slides/_rels/slide4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image" Target="../media/image40.jpg"/><Relationship Id="rId3" Type="http://schemas.openxmlformats.org/officeDocument/2006/relationships/image" Target="../media/image35.svg"/><Relationship Id="rId7" Type="http://schemas.openxmlformats.org/officeDocument/2006/relationships/image" Target="../media/image39.sv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sv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3"/>
            <a:ext cx="9601194" cy="628954"/>
          </a:xfrm>
        </p:spPr>
        <p:txBody>
          <a:bodyPr>
            <a:normAutofit fontScale="90000"/>
          </a:bodyPr>
          <a:lstStyle/>
          <a:p>
            <a:r>
              <a:rPr lang="en-US" b="1" i="1" dirty="0" err="1">
                <a:latin typeface="Times New Roman" panose="02020603050405020304" pitchFamily="18" charset="0"/>
                <a:cs typeface="Times New Roman" panose="02020603050405020304" pitchFamily="18" charset="0"/>
              </a:rPr>
              <a:t>Nhập</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môn</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công</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nghệ</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phần</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mềm</a:t>
            </a:r>
            <a:endParaRPr lang="en-US" b="1" i="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014413" y="2556932"/>
            <a:ext cx="9882183" cy="3318936"/>
          </a:xfrm>
        </p:spPr>
        <p:txBody>
          <a:bodyPr>
            <a:normAutofit/>
          </a:bodyPr>
          <a:lstStyle/>
          <a:p>
            <a:r>
              <a:rPr lang="en-US" dirty="0" err="1">
                <a:latin typeface="Times New Roman" panose="02020603050405020304" pitchFamily="18" charset="0"/>
                <a:cs typeface="Times New Roman" panose="02020603050405020304" pitchFamily="18" charset="0"/>
              </a:rPr>
              <a:t>Thành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nhóm</a:t>
            </a:r>
            <a:r>
              <a:rPr lang="en-US" dirty="0">
                <a:latin typeface="Times New Roman" panose="02020603050405020304" pitchFamily="18" charset="0"/>
                <a:cs typeface="Times New Roman" panose="02020603050405020304" pitchFamily="18" charset="0"/>
              </a:rPr>
              <a:t> 03:</a:t>
            </a:r>
          </a:p>
          <a:p>
            <a:pPr lvl="1"/>
            <a:r>
              <a:rPr lang="en-US" dirty="0">
                <a:latin typeface="Times New Roman" panose="02020603050405020304" pitchFamily="18" charset="0"/>
                <a:cs typeface="Times New Roman" panose="02020603050405020304" pitchFamily="18" charset="0"/>
              </a:rPr>
              <a:t>18130083 Nguyễn Cao Hoàng </a:t>
            </a:r>
          </a:p>
          <a:p>
            <a:pPr lvl="1"/>
            <a:r>
              <a:rPr lang="en-US" dirty="0">
                <a:latin typeface="Times New Roman" panose="02020603050405020304" pitchFamily="18" charset="0"/>
                <a:cs typeface="Times New Roman" panose="02020603050405020304" pitchFamily="18" charset="0"/>
              </a:rPr>
              <a:t>18130101 Nguyễn </a:t>
            </a:r>
            <a:r>
              <a:rPr lang="en-US" dirty="0" err="1">
                <a:latin typeface="Times New Roman" panose="02020603050405020304" pitchFamily="18" charset="0"/>
                <a:cs typeface="Times New Roman" panose="02020603050405020304" pitchFamily="18" charset="0"/>
              </a:rPr>
              <a:t>Đình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Khải</a:t>
            </a:r>
            <a:r>
              <a:rPr lang="en-US" dirty="0">
                <a:latin typeface="Times New Roman" panose="02020603050405020304" pitchFamily="18" charset="0"/>
                <a:cs typeface="Times New Roman" panose="02020603050405020304" pitchFamily="18" charset="0"/>
              </a:rPr>
              <a:t> </a:t>
            </a:r>
          </a:p>
          <a:p>
            <a:pPr lvl="1"/>
            <a:r>
              <a:rPr lang="en-US" dirty="0">
                <a:latin typeface="Times New Roman" panose="02020603050405020304" pitchFamily="18" charset="0"/>
                <a:cs typeface="Times New Roman" panose="02020603050405020304" pitchFamily="18" charset="0"/>
              </a:rPr>
              <a:t>18130254 </a:t>
            </a:r>
            <a:r>
              <a:rPr lang="en-US" dirty="0" err="1">
                <a:latin typeface="Times New Roman" panose="02020603050405020304" pitchFamily="18" charset="0"/>
                <a:cs typeface="Times New Roman" panose="02020603050405020304" pitchFamily="18" charset="0"/>
              </a:rPr>
              <a:t>Bùi</a:t>
            </a:r>
            <a:r>
              <a:rPr lang="en-US" dirty="0">
                <a:latin typeface="Times New Roman" panose="02020603050405020304" pitchFamily="18" charset="0"/>
                <a:cs typeface="Times New Roman" panose="02020603050405020304" pitchFamily="18" charset="0"/>
              </a:rPr>
              <a:t> Minh </a:t>
            </a:r>
            <a:r>
              <a:rPr lang="en-US" dirty="0" err="1">
                <a:latin typeface="Times New Roman" panose="02020603050405020304" pitchFamily="18" charset="0"/>
                <a:cs typeface="Times New Roman" panose="02020603050405020304" pitchFamily="18" charset="0"/>
              </a:rPr>
              <a:t>Trí</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GVBM:</a:t>
            </a:r>
          </a:p>
          <a:p>
            <a:pPr lvl="1"/>
            <a:r>
              <a:rPr lang="en-US" dirty="0">
                <a:latin typeface="Times New Roman" panose="02020603050405020304" pitchFamily="18" charset="0"/>
                <a:cs typeface="Times New Roman" panose="02020603050405020304" pitchFamily="18" charset="0"/>
              </a:rPr>
              <a:t>Nguyễn </a:t>
            </a:r>
            <a:r>
              <a:rPr lang="en-US" dirty="0" err="1">
                <a:latin typeface="Times New Roman" panose="02020603050405020304" pitchFamily="18" charset="0"/>
                <a:cs typeface="Times New Roman" panose="02020603050405020304" pitchFamily="18" charset="0"/>
              </a:rPr>
              <a:t>Thanh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Phước</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457200" lvl="1" indent="0">
              <a:buNone/>
            </a:pPr>
            <a:endParaRPr lang="vi-VN" dirty="0">
              <a:latin typeface="Times New Roman" panose="02020603050405020304" pitchFamily="18" charset="0"/>
              <a:cs typeface="Times New Roman" panose="02020603050405020304" pitchFamily="18" charset="0"/>
            </a:endParaRPr>
          </a:p>
          <a:p>
            <a:pPr lvl="1"/>
            <a:endParaRPr lang="en-US" dirty="0">
              <a:latin typeface="Times New Roman" panose="02020603050405020304" pitchFamily="18" charset="0"/>
              <a:cs typeface="Times New Roman" panose="02020603050405020304" pitchFamily="18" charset="0"/>
            </a:endParaRPr>
          </a:p>
        </p:txBody>
      </p:sp>
      <p:pic>
        <p:nvPicPr>
          <p:cNvPr id="1026" name="Picture 2" descr="21 3d Project Management Illustrations &amp; Clip Art - iSt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6103" y="2416628"/>
            <a:ext cx="6148252" cy="38187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987246" y="1909596"/>
            <a:ext cx="2447109" cy="368663"/>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Trường</a:t>
            </a:r>
            <a:r>
              <a:rPr lang="en-US" dirty="0">
                <a:latin typeface="Times New Roman" panose="02020603050405020304" pitchFamily="18" charset="0"/>
                <a:cs typeface="Times New Roman" panose="02020603050405020304" pitchFamily="18" charset="0"/>
              </a:rPr>
              <a:t> ĐH </a:t>
            </a:r>
            <a:r>
              <a:rPr lang="en-US" dirty="0" err="1">
                <a:latin typeface="Times New Roman" panose="02020603050405020304" pitchFamily="18" charset="0"/>
                <a:cs typeface="Times New Roman" panose="02020603050405020304" pitchFamily="18" charset="0"/>
              </a:rPr>
              <a:t>Nông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Lâm</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5161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a:latin typeface="Times New Roman" panose="02020603050405020304" pitchFamily="18" charset="0"/>
                <a:cs typeface="Times New Roman" panose="02020603050405020304" pitchFamily="18" charset="0"/>
              </a:rPr>
              <a:t>6. Requirements (or Reverse) Traceability Matrix (RTM) document </a:t>
            </a:r>
            <a:br>
              <a:rPr lang="en-US" dirty="0">
                <a:latin typeface="Times New Roman" panose="02020603050405020304" pitchFamily="18" charset="0"/>
                <a:cs typeface="Times New Roman" panose="02020603050405020304" pitchFamily="18" charset="0"/>
              </a:rPr>
            </a:br>
            <a:endParaRPr lang="en-US" dirty="0"/>
          </a:p>
        </p:txBody>
      </p:sp>
      <p:sp>
        <p:nvSpPr>
          <p:cNvPr id="3" name="Content Placeholder 2"/>
          <p:cNvSpPr>
            <a:spLocks noGrp="1"/>
          </p:cNvSpPr>
          <p:nvPr>
            <p:ph idx="1"/>
          </p:nvPr>
        </p:nvSpPr>
        <p:spPr>
          <a:xfrm>
            <a:off x="1295399" y="2556931"/>
            <a:ext cx="5934076" cy="3700993"/>
          </a:xfrm>
        </p:spPr>
        <p:txBody>
          <a:bodyPr>
            <a:normAutofit/>
          </a:bodyPr>
          <a:lstStyle/>
          <a:p>
            <a:pPr marL="0" indent="0">
              <a:buNone/>
            </a:pPr>
            <a:r>
              <a:rPr lang="en-SG" dirty="0">
                <a:latin typeface="Times New Roman" panose="02020603050405020304" pitchFamily="18" charset="0"/>
                <a:cs typeface="Times New Roman" panose="02020603050405020304" pitchFamily="18" charset="0"/>
              </a:rPr>
              <a:t>	RTM </a:t>
            </a:r>
            <a:r>
              <a:rPr lang="en-SG" dirty="0" err="1">
                <a:latin typeface="Times New Roman" panose="02020603050405020304" pitchFamily="18" charset="0"/>
                <a:cs typeface="Times New Roman" panose="02020603050405020304" pitchFamily="18" charset="0"/>
              </a:rPr>
              <a:t>liên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kết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với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thiết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kế</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trường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hợp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nghiệm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mã</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dụng</a:t>
            </a:r>
            <a:r>
              <a:rPr lang="en-SG" dirty="0">
                <a:latin typeface="Times New Roman" panose="02020603050405020304" pitchFamily="18" charset="0"/>
                <a:cs typeface="Times New Roman" panose="02020603050405020304" pitchFamily="18" charset="0"/>
              </a:rPr>
              <a:t> RTM, </a:t>
            </a:r>
            <a:r>
              <a:rPr lang="en-SG" dirty="0" err="1">
                <a:latin typeface="Times New Roman" panose="02020603050405020304" pitchFamily="18" charset="0"/>
                <a:cs typeface="Times New Roman" panose="02020603050405020304" pitchFamily="18" charset="0"/>
              </a:rPr>
              <a:t>một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bên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liên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quan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thể</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xác</a:t>
            </a:r>
            <a:r>
              <a:rPr lang="en-SG" dirty="0">
                <a:latin typeface="Times New Roman" panose="02020603050405020304" pitchFamily="18" charset="0"/>
                <a:cs typeface="Times New Roman" panose="02020603050405020304" pitchFamily="18" charset="0"/>
              </a:rPr>
              <a:t> minh </a:t>
            </a:r>
            <a:r>
              <a:rPr lang="en-SG" dirty="0" err="1">
                <a:latin typeface="Times New Roman" panose="02020603050405020304" pitchFamily="18" charset="0"/>
                <a:cs typeface="Times New Roman" panose="02020603050405020304" pitchFamily="18" charset="0"/>
              </a:rPr>
              <a:t>rằng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được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thực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hiện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trong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thiết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kế</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mã</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đồng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thời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trường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hợp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nghiệm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thủ</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tục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kiểm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việc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thực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hiện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chính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xác</a:t>
            </a:r>
            <a:r>
              <a:rPr lang="en-SG"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endParaRPr lang="en-US" dirty="0"/>
          </a:p>
        </p:txBody>
      </p:sp>
      <p:pic>
        <p:nvPicPr>
          <p:cNvPr id="9218" name="Picture 2" descr="How to Create a WordPress Document Library | Barn2 Plugin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82337" y="2717920"/>
            <a:ext cx="4004763" cy="2996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7857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err="1">
                <a:latin typeface="Times New Roman" panose="02020603050405020304" pitchFamily="18" charset="0"/>
                <a:cs typeface="Times New Roman" panose="02020603050405020304" pitchFamily="18" charset="0"/>
              </a:rPr>
              <a:t>Liên</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kết</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giữa</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các</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tài</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liệu</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hệ</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thống</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thông</a:t>
            </a:r>
            <a:r>
              <a:rPr lang="en-US" i="1" dirty="0">
                <a:latin typeface="Times New Roman" panose="02020603050405020304" pitchFamily="18" charset="0"/>
                <a:cs typeface="Times New Roman" panose="02020603050405020304" pitchFamily="18" charset="0"/>
              </a:rPr>
              <a:t> qua </a:t>
            </a:r>
            <a:r>
              <a:rPr lang="en-US" i="1" dirty="0" err="1">
                <a:latin typeface="Times New Roman" panose="02020603050405020304" pitchFamily="18" charset="0"/>
                <a:cs typeface="Times New Roman" panose="02020603050405020304" pitchFamily="18" charset="0"/>
              </a:rPr>
              <a:t>mô</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hình</a:t>
            </a:r>
            <a:r>
              <a:rPr lang="en-US" i="1" dirty="0">
                <a:latin typeface="Times New Roman" panose="02020603050405020304" pitchFamily="18" charset="0"/>
                <a:cs typeface="Times New Roman" panose="02020603050405020304" pitchFamily="18" charset="0"/>
              </a:rPr>
              <a:t> Waterfall</a:t>
            </a:r>
          </a:p>
        </p:txBody>
      </p:sp>
      <p:sp>
        <p:nvSpPr>
          <p:cNvPr id="4" name="Rectangle 3"/>
          <p:cNvSpPr/>
          <p:nvPr/>
        </p:nvSpPr>
        <p:spPr>
          <a:xfrm>
            <a:off x="2029216" y="2981195"/>
            <a:ext cx="1127344" cy="75156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p:cNvSpPr/>
          <p:nvPr/>
        </p:nvSpPr>
        <p:spPr>
          <a:xfrm>
            <a:off x="4129413" y="2981194"/>
            <a:ext cx="1162834" cy="75156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p:cNvSpPr/>
          <p:nvPr/>
        </p:nvSpPr>
        <p:spPr>
          <a:xfrm>
            <a:off x="8741082" y="4723488"/>
            <a:ext cx="989556" cy="75156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p:cNvSpPr/>
          <p:nvPr/>
        </p:nvSpPr>
        <p:spPr>
          <a:xfrm>
            <a:off x="6259882" y="4723489"/>
            <a:ext cx="1056358" cy="75156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p:cNvSpPr/>
          <p:nvPr/>
        </p:nvSpPr>
        <p:spPr>
          <a:xfrm>
            <a:off x="6259882" y="2981194"/>
            <a:ext cx="1056358" cy="75156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TextBox 9"/>
          <p:cNvSpPr txBox="1"/>
          <p:nvPr/>
        </p:nvSpPr>
        <p:spPr>
          <a:xfrm>
            <a:off x="2113766" y="3126141"/>
            <a:ext cx="958243" cy="461665"/>
          </a:xfrm>
          <a:prstGeom prst="rect">
            <a:avLst/>
          </a:prstGeom>
          <a:noFill/>
        </p:spPr>
        <p:txBody>
          <a:bodyPr wrap="square" rtlCol="0">
            <a:spAutoFit/>
          </a:bodyPr>
          <a:lstStyle/>
          <a:p>
            <a:pPr algn="ctr"/>
            <a:r>
              <a:rPr lang="en-US" sz="2400" b="1" dirty="0" err="1"/>
              <a:t>SyRS</a:t>
            </a:r>
            <a:endParaRPr lang="en-US" sz="2400" b="1" dirty="0"/>
          </a:p>
        </p:txBody>
      </p:sp>
      <p:sp>
        <p:nvSpPr>
          <p:cNvPr id="11" name="TextBox 10"/>
          <p:cNvSpPr txBox="1"/>
          <p:nvPr/>
        </p:nvSpPr>
        <p:spPr>
          <a:xfrm>
            <a:off x="4230666" y="3126141"/>
            <a:ext cx="955110" cy="461665"/>
          </a:xfrm>
          <a:prstGeom prst="rect">
            <a:avLst/>
          </a:prstGeom>
          <a:noFill/>
        </p:spPr>
        <p:txBody>
          <a:bodyPr wrap="square" rtlCol="0">
            <a:spAutoFit/>
          </a:bodyPr>
          <a:lstStyle/>
          <a:p>
            <a:pPr algn="ctr"/>
            <a:r>
              <a:rPr lang="en-US" sz="2400" b="1" dirty="0"/>
              <a:t>SRS</a:t>
            </a:r>
          </a:p>
        </p:txBody>
      </p:sp>
      <p:sp>
        <p:nvSpPr>
          <p:cNvPr id="12" name="TextBox 11"/>
          <p:cNvSpPr txBox="1"/>
          <p:nvPr/>
        </p:nvSpPr>
        <p:spPr>
          <a:xfrm>
            <a:off x="6318332" y="3095723"/>
            <a:ext cx="1012519" cy="461665"/>
          </a:xfrm>
          <a:prstGeom prst="rect">
            <a:avLst/>
          </a:prstGeom>
          <a:noFill/>
        </p:spPr>
        <p:txBody>
          <a:bodyPr wrap="square" rtlCol="0">
            <a:spAutoFit/>
          </a:bodyPr>
          <a:lstStyle/>
          <a:p>
            <a:pPr algn="ctr"/>
            <a:r>
              <a:rPr lang="en-US" sz="2400" b="1" dirty="0"/>
              <a:t>SDD</a:t>
            </a:r>
          </a:p>
        </p:txBody>
      </p:sp>
      <p:sp>
        <p:nvSpPr>
          <p:cNvPr id="13" name="TextBox 12"/>
          <p:cNvSpPr txBox="1"/>
          <p:nvPr/>
        </p:nvSpPr>
        <p:spPr>
          <a:xfrm>
            <a:off x="6135672" y="4869346"/>
            <a:ext cx="1250498" cy="461665"/>
          </a:xfrm>
          <a:prstGeom prst="rect">
            <a:avLst/>
          </a:prstGeom>
          <a:noFill/>
        </p:spPr>
        <p:txBody>
          <a:bodyPr wrap="square" rtlCol="0">
            <a:spAutoFit/>
          </a:bodyPr>
          <a:lstStyle/>
          <a:p>
            <a:pPr algn="ctr"/>
            <a:r>
              <a:rPr lang="en-US" sz="2400" b="1" dirty="0"/>
              <a:t>STC</a:t>
            </a:r>
          </a:p>
        </p:txBody>
      </p:sp>
      <p:sp>
        <p:nvSpPr>
          <p:cNvPr id="14" name="TextBox 13"/>
          <p:cNvSpPr txBox="1"/>
          <p:nvPr/>
        </p:nvSpPr>
        <p:spPr>
          <a:xfrm>
            <a:off x="8741082" y="4869346"/>
            <a:ext cx="1028173" cy="461665"/>
          </a:xfrm>
          <a:prstGeom prst="rect">
            <a:avLst/>
          </a:prstGeom>
          <a:noFill/>
        </p:spPr>
        <p:txBody>
          <a:bodyPr wrap="square" rtlCol="0">
            <a:spAutoFit/>
          </a:bodyPr>
          <a:lstStyle/>
          <a:p>
            <a:pPr algn="ctr"/>
            <a:r>
              <a:rPr lang="en-US" sz="2400" b="1" dirty="0"/>
              <a:t>STP</a:t>
            </a:r>
          </a:p>
        </p:txBody>
      </p:sp>
      <p:cxnSp>
        <p:nvCxnSpPr>
          <p:cNvPr id="16" name="Straight Arrow Connector 15"/>
          <p:cNvCxnSpPr>
            <a:stCxn id="4" idx="3"/>
          </p:cNvCxnSpPr>
          <p:nvPr/>
        </p:nvCxnSpPr>
        <p:spPr>
          <a:xfrm flipV="1">
            <a:off x="3156560" y="3356972"/>
            <a:ext cx="972853" cy="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p:cNvCxnSpPr/>
          <p:nvPr/>
        </p:nvCxnSpPr>
        <p:spPr>
          <a:xfrm flipV="1">
            <a:off x="5287029" y="3356968"/>
            <a:ext cx="972853" cy="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p:cNvCxnSpPr>
            <a:stCxn id="8" idx="2"/>
          </p:cNvCxnSpPr>
          <p:nvPr/>
        </p:nvCxnSpPr>
        <p:spPr>
          <a:xfrm>
            <a:off x="6788061" y="3732755"/>
            <a:ext cx="12530" cy="961224"/>
          </a:xfrm>
          <a:prstGeom prst="straightConnector1">
            <a:avLst/>
          </a:prstGeom>
          <a:ln>
            <a:solidFill>
              <a:schemeClr val="bg2"/>
            </a:solidFill>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p:cNvCxnSpPr/>
          <p:nvPr/>
        </p:nvCxnSpPr>
        <p:spPr>
          <a:xfrm>
            <a:off x="4708221" y="5099268"/>
            <a:ext cx="155166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a:endCxn id="6" idx="1"/>
          </p:cNvCxnSpPr>
          <p:nvPr/>
        </p:nvCxnSpPr>
        <p:spPr>
          <a:xfrm flipV="1">
            <a:off x="7330851" y="5099269"/>
            <a:ext cx="1410231" cy="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Straight Connector 33"/>
          <p:cNvCxnSpPr>
            <a:stCxn id="5" idx="2"/>
          </p:cNvCxnSpPr>
          <p:nvPr/>
        </p:nvCxnSpPr>
        <p:spPr>
          <a:xfrm flipH="1">
            <a:off x="4708221" y="3732755"/>
            <a:ext cx="2609" cy="1366513"/>
          </a:xfrm>
          <a:prstGeom prst="line">
            <a:avLst/>
          </a:prstGeom>
        </p:spPr>
        <p:style>
          <a:lnRef idx="3">
            <a:schemeClr val="dk1"/>
          </a:lnRef>
          <a:fillRef idx="0">
            <a:schemeClr val="dk1"/>
          </a:fillRef>
          <a:effectRef idx="2">
            <a:schemeClr val="dk1"/>
          </a:effectRef>
          <a:fontRef idx="minor">
            <a:schemeClr val="tx1"/>
          </a:fontRef>
        </p:style>
      </p:cxnSp>
      <p:cxnSp>
        <p:nvCxnSpPr>
          <p:cNvPr id="35" name="Straight Arrow Connector 34"/>
          <p:cNvCxnSpPr/>
          <p:nvPr/>
        </p:nvCxnSpPr>
        <p:spPr>
          <a:xfrm flipV="1">
            <a:off x="998954" y="4416011"/>
            <a:ext cx="907612" cy="5351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p:cNvCxnSpPr/>
          <p:nvPr/>
        </p:nvCxnSpPr>
        <p:spPr>
          <a:xfrm flipV="1">
            <a:off x="998954" y="5331011"/>
            <a:ext cx="938925" cy="556222"/>
          </a:xfrm>
          <a:prstGeom prst="straightConnector1">
            <a:avLst/>
          </a:prstGeom>
          <a:ln>
            <a:solidFill>
              <a:schemeClr val="bg2"/>
            </a:solidFill>
            <a:tailEnd type="triangle"/>
          </a:ln>
        </p:spPr>
        <p:style>
          <a:lnRef idx="3">
            <a:schemeClr val="dk1"/>
          </a:lnRef>
          <a:fillRef idx="0">
            <a:schemeClr val="dk1"/>
          </a:fillRef>
          <a:effectRef idx="2">
            <a:schemeClr val="dk1"/>
          </a:effectRef>
          <a:fontRef idx="minor">
            <a:schemeClr val="tx1"/>
          </a:fontRef>
        </p:style>
      </p:cxnSp>
      <p:sp>
        <p:nvSpPr>
          <p:cNvPr id="39" name="TextBox 38"/>
          <p:cNvSpPr txBox="1"/>
          <p:nvPr/>
        </p:nvSpPr>
        <p:spPr>
          <a:xfrm>
            <a:off x="1976496" y="4459850"/>
            <a:ext cx="2054269" cy="369332"/>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từ</a:t>
            </a:r>
            <a:endParaRPr lang="en-US" dirty="0">
              <a:latin typeface="Times New Roman" panose="02020603050405020304" pitchFamily="18" charset="0"/>
              <a:cs typeface="Times New Roman" panose="02020603050405020304" pitchFamily="18" charset="0"/>
            </a:endParaRPr>
          </a:p>
        </p:txBody>
      </p:sp>
      <p:sp>
        <p:nvSpPr>
          <p:cNvPr id="40" name="TextBox 39"/>
          <p:cNvSpPr txBox="1"/>
          <p:nvPr/>
        </p:nvSpPr>
        <p:spPr>
          <a:xfrm>
            <a:off x="1976496" y="5392325"/>
            <a:ext cx="2578571" cy="369332"/>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hưởng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bởi</a:t>
            </a:r>
            <a:endParaRPr lang="en-US" dirty="0">
              <a:latin typeface="Times New Roman" panose="02020603050405020304" pitchFamily="18" charset="0"/>
              <a:cs typeface="Times New Roman" panose="02020603050405020304" pitchFamily="18" charset="0"/>
            </a:endParaRPr>
          </a:p>
        </p:txBody>
      </p:sp>
      <p:sp>
        <p:nvSpPr>
          <p:cNvPr id="45" name="TextBox 44"/>
          <p:cNvSpPr txBox="1"/>
          <p:nvPr/>
        </p:nvSpPr>
        <p:spPr>
          <a:xfrm>
            <a:off x="800619" y="4090518"/>
            <a:ext cx="1228597" cy="369332"/>
          </a:xfrm>
          <a:prstGeom prst="rect">
            <a:avLst/>
          </a:prstGeom>
          <a:noFill/>
        </p:spPr>
        <p:txBody>
          <a:bodyPr wrap="square" rtlCol="0">
            <a:spAutoFit/>
          </a:bodyPr>
          <a:lstStyle/>
          <a:p>
            <a:r>
              <a:rPr lang="en-US" dirty="0"/>
              <a:t>NOTE:</a:t>
            </a:r>
          </a:p>
        </p:txBody>
      </p:sp>
    </p:spTree>
    <p:extLst>
      <p:ext uri="{BB962C8B-B14F-4D97-AF65-F5344CB8AC3E}">
        <p14:creationId xmlns:p14="http://schemas.microsoft.com/office/powerpoint/2010/main" val="2741916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defTabSz="457200" rtl="0">
              <a:spcBef>
                <a:spcPct val="0"/>
              </a:spcBef>
            </a:pPr>
            <a:r>
              <a:rPr lang="en-US" sz="4400" b="1" i="1" dirty="0">
                <a:latin typeface="Times New Roman" panose="02020603050405020304" pitchFamily="18" charset="0"/>
                <a:cs typeface="Times New Roman" panose="02020603050405020304" pitchFamily="18" charset="0"/>
              </a:rPr>
              <a:t>Traceability</a:t>
            </a:r>
            <a:r>
              <a:rPr lang="en-US" dirty="0">
                <a:latin typeface="Times New Roman" panose="02020603050405020304" pitchFamily="18" charset="0"/>
                <a:cs typeface="Times New Roman" panose="02020603050405020304" pitchFamily="18" charset="0"/>
              </a:rPr>
              <a:t> </a:t>
            </a:r>
            <a:endParaRPr lang="en-US" dirty="0"/>
          </a:p>
        </p:txBody>
      </p:sp>
      <p:sp>
        <p:nvSpPr>
          <p:cNvPr id="3" name="Content Placeholder 2"/>
          <p:cNvSpPr>
            <a:spLocks noGrp="1"/>
          </p:cNvSpPr>
          <p:nvPr>
            <p:ph idx="1"/>
          </p:nvPr>
        </p:nvSpPr>
        <p:spPr>
          <a:xfrm>
            <a:off x="1295401" y="2556932"/>
            <a:ext cx="8191499" cy="3318936"/>
          </a:xfrm>
        </p:spPr>
        <p:txBody>
          <a:bodyPr>
            <a:normAutofit lnSpcReduction="10000"/>
          </a:bodyPr>
          <a:lstStyle/>
          <a:p>
            <a:r>
              <a:rPr lang="en-US" dirty="0" err="1">
                <a:latin typeface="Times New Roman" panose="02020603050405020304" pitchFamily="18" charset="0"/>
                <a:cs typeface="Times New Roman" panose="02020603050405020304" pitchFamily="18" charset="0"/>
              </a:rPr>
              <a:t>Vấn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a:t>
            </a:r>
          </a:p>
          <a:p>
            <a:pPr lvl="1"/>
            <a:r>
              <a:rPr lang="en-SG" dirty="0" err="1">
                <a:latin typeface="Times New Roman" panose="02020603050405020304" pitchFamily="18" charset="0"/>
                <a:cs typeface="Times New Roman" panose="02020603050405020304" pitchFamily="18" charset="0"/>
              </a:rPr>
              <a:t>Vấn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đề</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hậu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lớn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nhất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với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tài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liệu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hệ</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thống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tính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nhất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quán</a:t>
            </a:r>
            <a:r>
              <a:rPr lang="en-SG" dirty="0">
                <a:latin typeface="Times New Roman" panose="02020603050405020304" pitchFamily="18" charset="0"/>
                <a:cs typeface="Times New Roman" panose="02020603050405020304" pitchFamily="18" charset="0"/>
              </a:rPr>
              <a:t>.</a:t>
            </a:r>
          </a:p>
          <a:p>
            <a:pPr lvl="1"/>
            <a:r>
              <a:rPr lang="en-SG" dirty="0" err="1">
                <a:latin typeface="Times New Roman" panose="02020603050405020304" pitchFamily="18" charset="0"/>
                <a:cs typeface="Times New Roman" panose="02020603050405020304" pitchFamily="18" charset="0"/>
              </a:rPr>
              <a:t>Vấn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đề</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sẽ</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xảy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ra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được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tạo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ra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trong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số</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hạng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mục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thiết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kế</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trường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hợp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nghiệm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phần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của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quy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trình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nghiệm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trong</a:t>
            </a:r>
            <a:r>
              <a:rPr lang="en-SG" dirty="0">
                <a:latin typeface="Times New Roman" panose="02020603050405020304" pitchFamily="18" charset="0"/>
                <a:cs typeface="Times New Roman" panose="02020603050405020304" pitchFamily="18" charset="0"/>
              </a:rPr>
              <a:t> STP</a:t>
            </a:r>
            <a:r>
              <a:rPr lang="en-SG" dirty="0"/>
              <a:t>).</a:t>
            </a:r>
          </a:p>
          <a:p>
            <a:pPr lvl="1"/>
            <a:r>
              <a:rPr lang="en-SG" dirty="0" err="1">
                <a:latin typeface="Times New Roman" panose="02020603050405020304" pitchFamily="18" charset="0"/>
                <a:cs typeface="Times New Roman" panose="02020603050405020304" pitchFamily="18" charset="0"/>
              </a:rPr>
              <a:t>Đây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tiến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trình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trực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quan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tự</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nhiên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đang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tuân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theo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mô</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hình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nước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nghiêm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ngặt</a:t>
            </a:r>
            <a:r>
              <a:rPr lang="en-SG" dirty="0">
                <a:latin typeface="Times New Roman" panose="02020603050405020304" pitchFamily="18" charset="0"/>
                <a:cs typeface="Times New Roman" panose="02020603050405020304" pitchFamily="18" charset="0"/>
              </a:rPr>
              <a:t> — </a:t>
            </a:r>
            <a:r>
              <a:rPr lang="en-SG" dirty="0" err="1">
                <a:latin typeface="Times New Roman" panose="02020603050405020304" pitchFamily="18" charset="0"/>
                <a:cs typeface="Times New Roman" panose="02020603050405020304" pitchFamily="18" charset="0"/>
              </a:rPr>
              <a:t>viết</a:t>
            </a:r>
            <a:r>
              <a:rPr lang="en-SG" dirty="0">
                <a:latin typeface="Times New Roman" panose="02020603050405020304" pitchFamily="18" charset="0"/>
                <a:cs typeface="Times New Roman" panose="02020603050405020304" pitchFamily="18" charset="0"/>
              </a:rPr>
              <a:t> SRS </a:t>
            </a:r>
            <a:r>
              <a:rPr lang="en-SG" dirty="0" err="1">
                <a:latin typeface="Times New Roman" panose="02020603050405020304" pitchFamily="18" charset="0"/>
                <a:cs typeface="Times New Roman" panose="02020603050405020304" pitchFamily="18" charset="0"/>
              </a:rPr>
              <a:t>trước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sau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là</a:t>
            </a:r>
            <a:r>
              <a:rPr lang="en-SG" dirty="0">
                <a:latin typeface="Times New Roman" panose="02020603050405020304" pitchFamily="18" charset="0"/>
                <a:cs typeface="Times New Roman" panose="02020603050405020304" pitchFamily="18" charset="0"/>
              </a:rPr>
              <a:t> SDD, STC </a:t>
            </a:r>
            <a:r>
              <a:rPr lang="en-SG" dirty="0" err="1">
                <a:latin typeface="Times New Roman" panose="02020603050405020304" pitchFamily="18" charset="0"/>
                <a:cs typeface="Times New Roman" panose="02020603050405020304" pitchFamily="18" charset="0"/>
              </a:rPr>
              <a:t>và</a:t>
            </a:r>
            <a:r>
              <a:rPr lang="en-SG" dirty="0">
                <a:latin typeface="Times New Roman" panose="02020603050405020304" pitchFamily="18" charset="0"/>
                <a:cs typeface="Times New Roman" panose="02020603050405020304" pitchFamily="18" charset="0"/>
              </a:rPr>
              <a:t> SDD. </a:t>
            </a:r>
            <a:r>
              <a:rPr lang="en-SG" dirty="0" err="1">
                <a:latin typeface="Times New Roman" panose="02020603050405020304" pitchFamily="18" charset="0"/>
                <a:cs typeface="Times New Roman" panose="02020603050405020304" pitchFamily="18" charset="0"/>
              </a:rPr>
              <a:t>Tuy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nhiên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vấn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đề</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nảy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sinh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phải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sửa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chữa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tài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liệu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trước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trong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chuỗi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này</a:t>
            </a:r>
            <a:r>
              <a:rPr lang="en-SG"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lvl="1"/>
            <a:endParaRPr lang="en-SG" dirty="0"/>
          </a:p>
          <a:p>
            <a:pPr lvl="1"/>
            <a:endParaRPr lang="en-US" dirty="0">
              <a:latin typeface="Times New Roman" panose="02020603050405020304" pitchFamily="18" charset="0"/>
              <a:cs typeface="Times New Roman" panose="02020603050405020304" pitchFamily="18" charset="0"/>
            </a:endParaRPr>
          </a:p>
        </p:txBody>
      </p:sp>
      <p:pic>
        <p:nvPicPr>
          <p:cNvPr id="10242" name="Picture 2" descr="Document Archive Library 4 Isometric Icons Stock Vector - Illustration of  online, manuscript: 74044829"/>
          <p:cNvPicPr>
            <a:picLocks noChangeAspect="1" noChangeArrowheads="1"/>
          </p:cNvPicPr>
          <p:nvPr/>
        </p:nvPicPr>
        <p:blipFill rotWithShape="1">
          <a:blip r:embed="rId3">
            <a:extLst>
              <a:ext uri="{28A0092B-C50C-407E-A947-70E740481C1C}">
                <a14:useLocalDpi xmlns:a14="http://schemas.microsoft.com/office/drawing/2010/main" val="0"/>
              </a:ext>
            </a:extLst>
          </a:blip>
          <a:srcRect r="410" b="6705"/>
          <a:stretch/>
        </p:blipFill>
        <p:spPr bwMode="auto">
          <a:xfrm>
            <a:off x="8838138" y="1390648"/>
            <a:ext cx="2058460" cy="2061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5808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latin typeface="Times New Roman" panose="02020603050405020304" pitchFamily="18" charset="0"/>
                <a:cs typeface="Times New Roman" panose="02020603050405020304" pitchFamily="18" charset="0"/>
              </a:rPr>
              <a:t>Traceability</a:t>
            </a:r>
            <a:endParaRPr lang="en-US" dirty="0"/>
          </a:p>
        </p:txBody>
      </p:sp>
      <p:sp>
        <p:nvSpPr>
          <p:cNvPr id="3" name="Content Placeholder 2"/>
          <p:cNvSpPr>
            <a:spLocks noGrp="1"/>
          </p:cNvSpPr>
          <p:nvPr>
            <p:ph idx="1"/>
          </p:nvPr>
        </p:nvSpPr>
        <p:spPr>
          <a:xfrm>
            <a:off x="1024467" y="2545201"/>
            <a:ext cx="7848600" cy="3313731"/>
          </a:xfrm>
        </p:spPr>
        <p:txBody>
          <a:bodyPr>
            <a:normAutofit/>
          </a:bodyPr>
          <a:lstStyle/>
          <a:p>
            <a:r>
              <a:rPr lang="en-US" dirty="0" err="1">
                <a:latin typeface="Times New Roman" panose="02020603050405020304" pitchFamily="18" charset="0"/>
                <a:cs typeface="Times New Roman" panose="02020603050405020304" pitchFamily="18" charset="0"/>
              </a:rPr>
              <a:t>Giải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pháp</a:t>
            </a:r>
            <a:r>
              <a:rPr lang="en-US" dirty="0">
                <a:latin typeface="Times New Roman" panose="02020603050405020304" pitchFamily="18" charset="0"/>
                <a:cs typeface="Times New Roman" panose="02020603050405020304" pitchFamily="18" charset="0"/>
              </a:rPr>
              <a:t>:</a:t>
            </a:r>
          </a:p>
          <a:p>
            <a:pPr lvl="1"/>
            <a:r>
              <a:rPr lang="en-SG" dirty="0" err="1">
                <a:latin typeface="Times New Roman" panose="02020603050405020304" pitchFamily="18" charset="0"/>
                <a:cs typeface="Times New Roman" panose="02020603050405020304" pitchFamily="18" charset="0"/>
              </a:rPr>
              <a:t>Khi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thay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đổi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thể</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thay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đổi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mục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nhập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trong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tài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liệu</a:t>
            </a:r>
            <a:r>
              <a:rPr lang="en-SG" dirty="0">
                <a:latin typeface="Times New Roman" panose="02020603050405020304" pitchFamily="18" charset="0"/>
                <a:cs typeface="Times New Roman" panose="02020603050405020304" pitchFamily="18" charset="0"/>
              </a:rPr>
              <a:t> SDD, STC </a:t>
            </a:r>
            <a:r>
              <a:rPr lang="en-SG" dirty="0" err="1">
                <a:latin typeface="Times New Roman" panose="02020603050405020304" pitchFamily="18" charset="0"/>
                <a:cs typeface="Times New Roman" panose="02020603050405020304" pitchFamily="18" charset="0"/>
              </a:rPr>
              <a:t>và</a:t>
            </a:r>
            <a:r>
              <a:rPr lang="en-SG" dirty="0">
                <a:latin typeface="Times New Roman" panose="02020603050405020304" pitchFamily="18" charset="0"/>
                <a:cs typeface="Times New Roman" panose="02020603050405020304" pitchFamily="18" charset="0"/>
              </a:rPr>
              <a:t> STP. Do </a:t>
            </a:r>
            <a:r>
              <a:rPr lang="en-SG" dirty="0" err="1">
                <a:latin typeface="Times New Roman" panose="02020603050405020304" pitchFamily="18" charset="0"/>
                <a:cs typeface="Times New Roman" panose="02020603050405020304" pitchFamily="18" charset="0"/>
              </a:rPr>
              <a:t>đó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phương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pháp</a:t>
            </a:r>
            <a:r>
              <a:rPr lang="en-SG" dirty="0">
                <a:latin typeface="Times New Roman" panose="02020603050405020304" pitchFamily="18" charset="0"/>
                <a:cs typeface="Times New Roman" panose="02020603050405020304" pitchFamily="18" charset="0"/>
              </a:rPr>
              <a:t> hay </a:t>
            </a:r>
            <a:r>
              <a:rPr lang="en-SG" dirty="0" err="1">
                <a:latin typeface="Times New Roman" panose="02020603050405020304" pitchFamily="18" charset="0"/>
                <a:cs typeface="Times New Roman" panose="02020603050405020304" pitchFamily="18" charset="0"/>
              </a:rPr>
              <a:t>nhất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dụng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khả</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năng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truy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nguyên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cho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phép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dễ</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dàng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theo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dõi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mục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từ</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tài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liệu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đến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tất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cả</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tài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liệu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hệ</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thống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khác</a:t>
            </a:r>
            <a:r>
              <a:rPr lang="en-SG" dirty="0">
                <a:latin typeface="Times New Roman" panose="02020603050405020304" pitchFamily="18" charset="0"/>
                <a:cs typeface="Times New Roman" panose="02020603050405020304" pitchFamily="18" charset="0"/>
              </a:rPr>
              <a:t>.</a:t>
            </a:r>
          </a:p>
          <a:p>
            <a:pPr lvl="1"/>
            <a:r>
              <a:rPr lang="en-SG" dirty="0" err="1">
                <a:latin typeface="Times New Roman" panose="02020603050405020304" pitchFamily="18" charset="0"/>
                <a:cs typeface="Times New Roman" panose="02020603050405020304" pitchFamily="18" charset="0"/>
              </a:rPr>
              <a:t>Nếu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thể</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theo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dõi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của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mình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đến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phần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thiết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kế</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trường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hợp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nghiệm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thủ</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tục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nghiệm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thể</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nhanh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chóng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định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vị</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thay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đổi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phần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bất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cứ</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nào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sửa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đổi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a:t>
            </a:r>
          </a:p>
          <a:p>
            <a:pPr lvl="1"/>
            <a:endParaRPr lang="en-US" dirty="0">
              <a:latin typeface="Times New Roman" panose="02020603050405020304" pitchFamily="18" charset="0"/>
              <a:cs typeface="Times New Roman" panose="02020603050405020304" pitchFamily="18" charset="0"/>
            </a:endParaRPr>
          </a:p>
          <a:p>
            <a:pPr lvl="1"/>
            <a:endParaRPr lang="en-SG" dirty="0">
              <a:latin typeface="Times New Roman" panose="02020603050405020304" pitchFamily="18" charset="0"/>
              <a:cs typeface="Times New Roman" panose="02020603050405020304" pitchFamily="18" charset="0"/>
            </a:endParaRPr>
          </a:p>
          <a:p>
            <a:pPr lvl="1"/>
            <a:endParaRPr lang="en-US" dirty="0">
              <a:latin typeface="Times New Roman" panose="02020603050405020304" pitchFamily="18" charset="0"/>
              <a:cs typeface="Times New Roman" panose="02020603050405020304" pitchFamily="18" charset="0"/>
            </a:endParaRPr>
          </a:p>
        </p:txBody>
      </p:sp>
      <p:pic>
        <p:nvPicPr>
          <p:cNvPr id="11266" name="Picture 2" descr="Use the WordPress Document Manager to Manage Your HR Docume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1398" y="2725512"/>
            <a:ext cx="1905000" cy="1476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2488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latin typeface="Times New Roman" panose="02020603050405020304" pitchFamily="18" charset="0"/>
                <a:cs typeface="Times New Roman" panose="02020603050405020304" pitchFamily="18" charset="0"/>
              </a:rPr>
              <a:t>Traceability</a:t>
            </a:r>
            <a:endParaRPr lang="en-US" dirty="0"/>
          </a:p>
        </p:txBody>
      </p:sp>
      <p:sp>
        <p:nvSpPr>
          <p:cNvPr id="3" name="Content Placeholder 2"/>
          <p:cNvSpPr>
            <a:spLocks noGrp="1"/>
          </p:cNvSpPr>
          <p:nvPr>
            <p:ph idx="1"/>
          </p:nvPr>
        </p:nvSpPr>
        <p:spPr>
          <a:xfrm>
            <a:off x="1295401" y="2556932"/>
            <a:ext cx="6722532" cy="2327558"/>
          </a:xfrm>
        </p:spPr>
        <p:txBody>
          <a:bodyPr>
            <a:normAutofit/>
          </a:bodyPr>
          <a:lstStyle/>
          <a:p>
            <a:r>
              <a:rPr lang="en-SG" dirty="0" err="1">
                <a:latin typeface="Times New Roman" panose="02020603050405020304" pitchFamily="18" charset="0"/>
                <a:cs typeface="Times New Roman" panose="02020603050405020304" pitchFamily="18" charset="0"/>
              </a:rPr>
              <a:t>Khả</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năng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truy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nguyên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ngược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cho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phép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theo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dõi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quy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trình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kiểm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trở</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lại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trường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hợp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nghiệm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tương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ứng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trường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hợp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nghiệm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thiết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kế</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hạng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mục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trở</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lại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tương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ứng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của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chúng</a:t>
            </a:r>
            <a:r>
              <a:rPr lang="en-SG" dirty="0">
                <a:latin typeface="Times New Roman" panose="02020603050405020304" pitchFamily="18" charset="0"/>
                <a:cs typeface="Times New Roman" panose="02020603050405020304" pitchFamily="18" charset="0"/>
              </a:rPr>
              <a:t>. </a:t>
            </a:r>
          </a:p>
        </p:txBody>
      </p:sp>
      <p:pic>
        <p:nvPicPr>
          <p:cNvPr id="13314" name="Picture 2" descr="Doc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6333" y="2447639"/>
            <a:ext cx="3417358" cy="24368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388533" y="4884490"/>
            <a:ext cx="8331200" cy="1477328"/>
          </a:xfrm>
          <a:prstGeom prst="rect">
            <a:avLst/>
          </a:prstGeom>
          <a:noFill/>
        </p:spPr>
        <p:txBody>
          <a:bodyPr wrap="square" rtlCol="0">
            <a:spAutoFit/>
          </a:bodyPr>
          <a:lstStyle/>
          <a:p>
            <a:r>
              <a:rPr lang="en-SG" dirty="0" err="1">
                <a:latin typeface="Times New Roman" panose="02020603050405020304" pitchFamily="18" charset="0"/>
                <a:cs typeface="Times New Roman" panose="02020603050405020304" pitchFamily="18" charset="0"/>
              </a:rPr>
              <a:t>Ví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dụ</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thể</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gặp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sự</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cố</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với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nghiệm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thay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đổi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quy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trình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nghiệm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trong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trường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hợp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thể</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định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trường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hợp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nghiệm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tương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ứng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để</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đảm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bảo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những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thay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đổi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của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bạn</a:t>
            </a:r>
            <a:r>
              <a:rPr lang="en-SG"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endParaRPr lang="en-US" dirty="0"/>
          </a:p>
          <a:p>
            <a:endParaRPr lang="en-US" dirty="0"/>
          </a:p>
        </p:txBody>
      </p:sp>
    </p:spTree>
    <p:extLst>
      <p:ext uri="{BB962C8B-B14F-4D97-AF65-F5344CB8AC3E}">
        <p14:creationId xmlns:p14="http://schemas.microsoft.com/office/powerpoint/2010/main" val="33696738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SG" b="1" i="1" dirty="0" err="1">
                <a:latin typeface="Times New Roman" panose="02020603050405020304" pitchFamily="18" charset="0"/>
                <a:cs typeface="Times New Roman" panose="02020603050405020304" pitchFamily="18" charset="0"/>
              </a:rPr>
              <a:t>Một</a:t>
            </a:r>
            <a:r>
              <a:rPr lang="en-SG" b="1" i="1" dirty="0">
                <a:latin typeface="Times New Roman" panose="02020603050405020304" pitchFamily="18" charset="0"/>
                <a:cs typeface="Times New Roman" panose="02020603050405020304" pitchFamily="18" charset="0"/>
              </a:rPr>
              <a:t> </a:t>
            </a:r>
            <a:r>
              <a:rPr lang="en-SG" b="1" i="1" dirty="0" err="1">
                <a:latin typeface="Times New Roman" panose="02020603050405020304" pitchFamily="18" charset="0"/>
                <a:cs typeface="Times New Roman" panose="02020603050405020304" pitchFamily="18" charset="0"/>
              </a:rPr>
              <a:t>số</a:t>
            </a:r>
            <a:r>
              <a:rPr lang="en-SG" b="1" i="1" dirty="0">
                <a:latin typeface="Times New Roman" panose="02020603050405020304" pitchFamily="18" charset="0"/>
                <a:cs typeface="Times New Roman" panose="02020603050405020304" pitchFamily="18" charset="0"/>
              </a:rPr>
              <a:t> </a:t>
            </a:r>
            <a:r>
              <a:rPr lang="en-SG" b="1" i="1" dirty="0" err="1">
                <a:latin typeface="Times New Roman" panose="02020603050405020304" pitchFamily="18" charset="0"/>
                <a:cs typeface="Times New Roman" panose="02020603050405020304" pitchFamily="18" charset="0"/>
              </a:rPr>
              <a:t>cách</a:t>
            </a:r>
            <a:r>
              <a:rPr lang="en-SG" b="1" i="1" dirty="0">
                <a:latin typeface="Times New Roman" panose="02020603050405020304" pitchFamily="18" charset="0"/>
                <a:cs typeface="Times New Roman" panose="02020603050405020304" pitchFamily="18" charset="0"/>
              </a:rPr>
              <a:t> </a:t>
            </a:r>
            <a:r>
              <a:rPr lang="en-SG" b="1" i="1" dirty="0" err="1">
                <a:latin typeface="Times New Roman" panose="02020603050405020304" pitchFamily="18" charset="0"/>
                <a:cs typeface="Times New Roman" panose="02020603050405020304" pitchFamily="18" charset="0"/>
              </a:rPr>
              <a:t>để</a:t>
            </a:r>
            <a:r>
              <a:rPr lang="en-SG" b="1" i="1" dirty="0">
                <a:latin typeface="Times New Roman" panose="02020603050405020304" pitchFamily="18" charset="0"/>
                <a:cs typeface="Times New Roman" panose="02020603050405020304" pitchFamily="18" charset="0"/>
              </a:rPr>
              <a:t> </a:t>
            </a:r>
            <a:r>
              <a:rPr lang="en-SG" b="1" i="1" dirty="0" err="1">
                <a:latin typeface="Times New Roman" panose="02020603050405020304" pitchFamily="18" charset="0"/>
                <a:cs typeface="Times New Roman" panose="02020603050405020304" pitchFamily="18" charset="0"/>
              </a:rPr>
              <a:t>thực</a:t>
            </a:r>
            <a:r>
              <a:rPr lang="en-SG" b="1" i="1" dirty="0">
                <a:latin typeface="Times New Roman" panose="02020603050405020304" pitchFamily="18" charset="0"/>
                <a:cs typeface="Times New Roman" panose="02020603050405020304" pitchFamily="18" charset="0"/>
              </a:rPr>
              <a:t> </a:t>
            </a:r>
            <a:r>
              <a:rPr lang="en-SG" b="1" i="1" dirty="0" err="1">
                <a:latin typeface="Times New Roman" panose="02020603050405020304" pitchFamily="18" charset="0"/>
                <a:cs typeface="Times New Roman" panose="02020603050405020304" pitchFamily="18" charset="0"/>
              </a:rPr>
              <a:t>hiện</a:t>
            </a:r>
            <a:r>
              <a:rPr lang="en-SG" b="1" i="1" dirty="0">
                <a:latin typeface="Times New Roman" panose="02020603050405020304" pitchFamily="18" charset="0"/>
                <a:cs typeface="Times New Roman" panose="02020603050405020304" pitchFamily="18" charset="0"/>
              </a:rPr>
              <a:t> </a:t>
            </a:r>
            <a:r>
              <a:rPr lang="en-SG" b="1" i="1" dirty="0" err="1">
                <a:latin typeface="Times New Roman" panose="02020603050405020304" pitchFamily="18" charset="0"/>
                <a:cs typeface="Times New Roman" panose="02020603050405020304" pitchFamily="18" charset="0"/>
              </a:rPr>
              <a:t>truy</a:t>
            </a:r>
            <a:r>
              <a:rPr lang="en-SG" b="1" i="1" dirty="0">
                <a:latin typeface="Times New Roman" panose="02020603050405020304" pitchFamily="18" charset="0"/>
                <a:cs typeface="Times New Roman" panose="02020603050405020304" pitchFamily="18" charset="0"/>
              </a:rPr>
              <a:t> </a:t>
            </a:r>
            <a:r>
              <a:rPr lang="en-SG" b="1" i="1" dirty="0" err="1">
                <a:latin typeface="Times New Roman" panose="02020603050405020304" pitchFamily="18" charset="0"/>
                <a:cs typeface="Times New Roman" panose="02020603050405020304" pitchFamily="18" charset="0"/>
              </a:rPr>
              <a:t>xuất</a:t>
            </a:r>
            <a:r>
              <a:rPr lang="en-SG" b="1" i="1" dirty="0">
                <a:latin typeface="Times New Roman" panose="02020603050405020304" pitchFamily="18" charset="0"/>
                <a:cs typeface="Times New Roman" panose="02020603050405020304" pitchFamily="18" charset="0"/>
              </a:rPr>
              <a:t> </a:t>
            </a:r>
            <a:r>
              <a:rPr lang="en-SG" b="1" i="1" dirty="0" err="1">
                <a:latin typeface="Times New Roman" panose="02020603050405020304" pitchFamily="18" charset="0"/>
                <a:cs typeface="Times New Roman" panose="02020603050405020304" pitchFamily="18" charset="0"/>
              </a:rPr>
              <a:t>nguồn</a:t>
            </a:r>
            <a:r>
              <a:rPr lang="en-SG" b="1" i="1" dirty="0">
                <a:latin typeface="Times New Roman" panose="02020603050405020304" pitchFamily="18" charset="0"/>
                <a:cs typeface="Times New Roman" panose="02020603050405020304" pitchFamily="18" charset="0"/>
              </a:rPr>
              <a:t> </a:t>
            </a:r>
            <a:r>
              <a:rPr lang="en-SG" b="1" i="1" dirty="0" err="1">
                <a:latin typeface="Times New Roman" panose="02020603050405020304" pitchFamily="18" charset="0"/>
                <a:cs typeface="Times New Roman" panose="02020603050405020304" pitchFamily="18" charset="0"/>
              </a:rPr>
              <a:t>gốc</a:t>
            </a:r>
            <a:r>
              <a:rPr lang="en-SG" b="1" i="1" dirty="0">
                <a:latin typeface="Times New Roman" panose="02020603050405020304" pitchFamily="18" charset="0"/>
                <a:cs typeface="Times New Roman" panose="02020603050405020304" pitchFamily="18" charset="0"/>
              </a:rPr>
              <a:t> </a:t>
            </a:r>
            <a:r>
              <a:rPr lang="en-SG" b="1" i="1" dirty="0" err="1">
                <a:latin typeface="Times New Roman" panose="02020603050405020304" pitchFamily="18" charset="0"/>
                <a:cs typeface="Times New Roman" panose="02020603050405020304" pitchFamily="18" charset="0"/>
              </a:rPr>
              <a:t>và</a:t>
            </a:r>
            <a:r>
              <a:rPr lang="en-SG" b="1" i="1" dirty="0">
                <a:latin typeface="Times New Roman" panose="02020603050405020304" pitchFamily="18" charset="0"/>
                <a:cs typeface="Times New Roman" panose="02020603050405020304" pitchFamily="18" charset="0"/>
              </a:rPr>
              <a:t> </a:t>
            </a:r>
            <a:r>
              <a:rPr lang="en-SG" b="1" i="1" dirty="0" err="1">
                <a:latin typeface="Times New Roman" panose="02020603050405020304" pitchFamily="18" charset="0"/>
                <a:cs typeface="Times New Roman" panose="02020603050405020304" pitchFamily="18" charset="0"/>
              </a:rPr>
              <a:t>truy</a:t>
            </a:r>
            <a:r>
              <a:rPr lang="en-SG" b="1" i="1" dirty="0">
                <a:latin typeface="Times New Roman" panose="02020603050405020304" pitchFamily="18" charset="0"/>
                <a:cs typeface="Times New Roman" panose="02020603050405020304" pitchFamily="18" charset="0"/>
              </a:rPr>
              <a:t> </a:t>
            </a:r>
            <a:r>
              <a:rPr lang="en-SG" b="1" i="1" dirty="0" err="1">
                <a:latin typeface="Times New Roman" panose="02020603050405020304" pitchFamily="18" charset="0"/>
                <a:cs typeface="Times New Roman" panose="02020603050405020304" pitchFamily="18" charset="0"/>
              </a:rPr>
              <a:t>xuất</a:t>
            </a:r>
            <a:r>
              <a:rPr lang="en-SG" b="1" i="1" dirty="0">
                <a:latin typeface="Times New Roman" panose="02020603050405020304" pitchFamily="18" charset="0"/>
                <a:cs typeface="Times New Roman" panose="02020603050405020304" pitchFamily="18" charset="0"/>
              </a:rPr>
              <a:t> </a:t>
            </a:r>
            <a:r>
              <a:rPr lang="en-SG" b="1" i="1" dirty="0" err="1">
                <a:latin typeface="Times New Roman" panose="02020603050405020304" pitchFamily="18" charset="0"/>
                <a:cs typeface="Times New Roman" panose="02020603050405020304" pitchFamily="18" charset="0"/>
              </a:rPr>
              <a:t>ngược</a:t>
            </a:r>
            <a:r>
              <a:rPr lang="en-SG" b="1" i="1" dirty="0">
                <a:latin typeface="Times New Roman" panose="02020603050405020304" pitchFamily="18" charset="0"/>
                <a:cs typeface="Times New Roman" panose="02020603050405020304" pitchFamily="18" charset="0"/>
              </a:rPr>
              <a:t> </a:t>
            </a:r>
            <a:r>
              <a:rPr lang="en-SG" b="1" i="1" dirty="0" err="1">
                <a:latin typeface="Times New Roman" panose="02020603050405020304" pitchFamily="18" charset="0"/>
                <a:cs typeface="Times New Roman" panose="02020603050405020304" pitchFamily="18" charset="0"/>
              </a:rPr>
              <a:t>lại</a:t>
            </a:r>
            <a:endParaRPr lang="en-US" b="1" i="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95401" y="2556932"/>
            <a:ext cx="7205132" cy="3318936"/>
          </a:xfrm>
        </p:spPr>
        <p:txBody>
          <a:bodyPr>
            <a:normAutofit lnSpcReduction="10000"/>
          </a:bodyPr>
          <a:lstStyle/>
          <a:p>
            <a:r>
              <a:rPr lang="en-US" dirty="0" err="1">
                <a:latin typeface="Times New Roman" panose="02020603050405020304" pitchFamily="18" charset="0"/>
                <a:cs typeface="Times New Roman" panose="02020603050405020304" pitchFamily="18" charset="0"/>
              </a:rPr>
              <a:t>Cách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tiếp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xây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dựng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khả</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năng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định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nguồn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gốc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thành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định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danh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hoặc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thẻ</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được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liên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kết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với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yếu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tố</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thiết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kế</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trường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hợp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nghiệm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hoặc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tài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liệu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thủ</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tục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nghiệm</a:t>
            </a:r>
            <a:r>
              <a:rPr lang="en-SG" dirty="0">
                <a:latin typeface="Times New Roman" panose="02020603050405020304" pitchFamily="18" charset="0"/>
                <a:cs typeface="Times New Roman" panose="02020603050405020304" pitchFamily="18" charset="0"/>
              </a:rPr>
              <a:t>.</a:t>
            </a:r>
          </a:p>
          <a:p>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Thẻ</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này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thể</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đoạn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hoặc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mục</a:t>
            </a:r>
            <a:r>
              <a:rPr lang="en-SG" dirty="0">
                <a:latin typeface="Times New Roman" panose="02020603050405020304" pitchFamily="18" charset="0"/>
                <a:cs typeface="Times New Roman" panose="02020603050405020304" pitchFamily="18" charset="0"/>
              </a:rPr>
              <a:t>)</a:t>
            </a:r>
            <a:r>
              <a:rPr lang="en-US" sz="1000"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số</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từ</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mô</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tả</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hoặc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số</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bộ</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ký</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hiệu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định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duy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nhất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văn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bản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tham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chiếu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Tài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liệu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phần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mềm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dụng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thẻ</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tránh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lãng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phí</a:t>
            </a:r>
            <a:r>
              <a:rPr lang="en-SG" dirty="0">
                <a:latin typeface="Times New Roman" panose="02020603050405020304" pitchFamily="18" charset="0"/>
                <a:cs typeface="Times New Roman" panose="02020603050405020304" pitchFamily="18" charset="0"/>
              </a:rPr>
              <a:t> dung </a:t>
            </a:r>
            <a:r>
              <a:rPr lang="en-SG" dirty="0" err="1">
                <a:latin typeface="Times New Roman" panose="02020603050405020304" pitchFamily="18" charset="0"/>
                <a:cs typeface="Times New Roman" panose="02020603050405020304" pitchFamily="18" charset="0"/>
              </a:rPr>
              <a:t>lượng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bằng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trích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dẫn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trực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tiếp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tài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liệu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khác</a:t>
            </a:r>
            <a:r>
              <a:rPr lang="en-SG" dirty="0">
                <a:latin typeface="Times New Roman" panose="02020603050405020304" pitchFamily="18" charset="0"/>
                <a:cs typeface="Times New Roman" panose="02020603050405020304" pitchFamily="18" charset="0"/>
              </a:rPr>
              <a:t>.</a:t>
            </a:r>
          </a:p>
          <a:p>
            <a:pPr marL="457200" lvl="1" indent="0">
              <a:buNone/>
            </a:pPr>
            <a:endParaRPr lang="en-US" sz="1000" dirty="0"/>
          </a:p>
          <a:p>
            <a:pPr lvl="1" algn="ctr"/>
            <a:endParaRPr lang="en-US" dirty="0"/>
          </a:p>
        </p:txBody>
      </p:sp>
      <p:pic>
        <p:nvPicPr>
          <p:cNvPr id="12296" name="Picture 8" descr="Ambisafe | How to Launch an IC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0533" y="2836862"/>
            <a:ext cx="2528359" cy="2528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406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latin typeface="Times New Roman" panose="02020603050405020304" pitchFamily="18" charset="0"/>
                <a:cs typeface="Times New Roman" panose="02020603050405020304" pitchFamily="18" charset="0"/>
              </a:rPr>
              <a:t>Tag format</a:t>
            </a:r>
          </a:p>
        </p:txBody>
      </p:sp>
      <p:sp>
        <p:nvSpPr>
          <p:cNvPr id="3" name="Content Placeholder 2"/>
          <p:cNvSpPr>
            <a:spLocks noGrp="1"/>
          </p:cNvSpPr>
          <p:nvPr>
            <p:ph idx="1"/>
          </p:nvPr>
        </p:nvSpPr>
        <p:spPr>
          <a:xfrm>
            <a:off x="956733" y="2556932"/>
            <a:ext cx="8088842" cy="3318936"/>
          </a:xfrm>
        </p:spPr>
        <p:txBody>
          <a:bodyPr>
            <a:normAutofit fontScale="92500" lnSpcReduction="20000"/>
          </a:bodyPr>
          <a:lstStyle/>
          <a:p>
            <a:r>
              <a:rPr lang="en-US" dirty="0" err="1">
                <a:latin typeface="Times New Roman" panose="02020603050405020304" pitchFamily="18" charset="0"/>
                <a:cs typeface="Times New Roman" panose="02020603050405020304" pitchFamily="18" charset="0"/>
              </a:rPr>
              <a:t>SyRS</a:t>
            </a:r>
            <a:r>
              <a:rPr lang="en-US" dirty="0">
                <a:latin typeface="Times New Roman" panose="02020603050405020304" pitchFamily="18" charset="0"/>
                <a:cs typeface="Times New Roman" panose="02020603050405020304" pitchFamily="18" charset="0"/>
              </a:rPr>
              <a:t> Tags</a:t>
            </a:r>
          </a:p>
          <a:p>
            <a:pPr lvl="1"/>
            <a:r>
              <a:rPr lang="en-SG" dirty="0" err="1">
                <a:latin typeface="Times New Roman" panose="02020603050405020304" pitchFamily="18" charset="0"/>
                <a:cs typeface="Times New Roman" panose="02020603050405020304" pitchFamily="18" charset="0"/>
              </a:rPr>
              <a:t>Đối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với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SyRS</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thẻ</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dạng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productID_SYRS_xxx</a:t>
            </a:r>
            <a:r>
              <a:rPr lang="en-SG" dirty="0">
                <a:latin typeface="Times New Roman" panose="02020603050405020304" pitchFamily="18" charset="0"/>
                <a:cs typeface="Times New Roman" panose="02020603050405020304" pitchFamily="18" charset="0"/>
              </a:rPr>
              <a:t>]</a:t>
            </a:r>
          </a:p>
          <a:p>
            <a:pPr lvl="1"/>
            <a:r>
              <a:rPr lang="en-SG" dirty="0" err="1">
                <a:latin typeface="Times New Roman" panose="02020603050405020304" pitchFamily="18" charset="0"/>
                <a:cs typeface="Times New Roman" panose="02020603050405020304" pitchFamily="18" charset="0"/>
              </a:rPr>
              <a:t>trong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productID</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đề</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cập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đến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sản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phẩm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hoặc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dự</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dụ</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đối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với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ứng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dụng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giám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sát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hồ</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bơi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productID</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thể</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là</a:t>
            </a:r>
            <a:r>
              <a:rPr lang="en-SG" dirty="0">
                <a:latin typeface="Times New Roman" panose="02020603050405020304" pitchFamily="18" charset="0"/>
                <a:cs typeface="Times New Roman" panose="02020603050405020304" pitchFamily="18" charset="0"/>
              </a:rPr>
              <a:t> “POOL”. </a:t>
            </a:r>
            <a:r>
              <a:rPr lang="en-SG" dirty="0" err="1">
                <a:latin typeface="Times New Roman" panose="02020603050405020304" pitchFamily="18" charset="0"/>
                <a:cs typeface="Times New Roman" panose="02020603050405020304" pitchFamily="18" charset="0"/>
              </a:rPr>
              <a:t>Bạn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không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muốn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dụng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một</a:t>
            </a:r>
            <a:r>
              <a:rPr lang="en-SG" dirty="0">
                <a:latin typeface="Times New Roman" panose="02020603050405020304" pitchFamily="18" charset="0"/>
                <a:cs typeface="Times New Roman" panose="02020603050405020304" pitchFamily="18" charset="0"/>
              </a:rPr>
              <a:t> ID </a:t>
            </a:r>
            <a:r>
              <a:rPr lang="en-SG" dirty="0" err="1">
                <a:latin typeface="Times New Roman" panose="02020603050405020304" pitchFamily="18" charset="0"/>
                <a:cs typeface="Times New Roman" panose="02020603050405020304" pitchFamily="18" charset="0"/>
              </a:rPr>
              <a:t>dài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vì</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sẽ</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được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nhập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thường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xuyên</a:t>
            </a:r>
            <a:r>
              <a:rPr lang="en-SG" dirty="0">
                <a:latin typeface="Times New Roman" panose="02020603050405020304" pitchFamily="18" charset="0"/>
                <a:cs typeface="Times New Roman" panose="02020603050405020304" pitchFamily="18" charset="0"/>
              </a:rPr>
              <a:t>.</a:t>
            </a:r>
          </a:p>
          <a:p>
            <a:pPr lvl="1"/>
            <a:r>
              <a:rPr lang="en-US" dirty="0">
                <a:latin typeface="Times New Roman" panose="02020603050405020304" pitchFamily="18" charset="0"/>
                <a:cs typeface="Times New Roman" panose="02020603050405020304" pitchFamily="18" charset="0"/>
              </a:rPr>
              <a:t>xxx </a:t>
            </a:r>
            <a:r>
              <a:rPr lang="en-SG" dirty="0" err="1">
                <a:latin typeface="Times New Roman" panose="02020603050405020304" pitchFamily="18" charset="0"/>
                <a:cs typeface="Times New Roman" panose="02020603050405020304" pitchFamily="18" charset="0"/>
              </a:rPr>
              <a:t>đại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diện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cho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hoặc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nhiều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số</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được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phân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tách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bằng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dấu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chấm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nếu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dụng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nhiều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số</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nguyên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Chuỗi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số</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này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định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duy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nhất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trong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SyRS</a:t>
            </a:r>
            <a:r>
              <a:rPr lang="en-SG" dirty="0">
                <a:latin typeface="Times New Roman" panose="02020603050405020304" pitchFamily="18" charset="0"/>
                <a:cs typeface="Times New Roman" panose="02020603050405020304" pitchFamily="18" charset="0"/>
              </a:rPr>
              <a:t>. </a:t>
            </a:r>
          </a:p>
          <a:p>
            <a:pPr lvl="1"/>
            <a:r>
              <a:rPr lang="en-SG" dirty="0" err="1">
                <a:latin typeface="Times New Roman" panose="02020603050405020304" pitchFamily="18" charset="0"/>
                <a:cs typeface="Times New Roman" panose="02020603050405020304" pitchFamily="18" charset="0"/>
              </a:rPr>
              <a:t>Ví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dụ</a:t>
            </a:r>
            <a:r>
              <a:rPr lang="en-SG" dirty="0">
                <a:latin typeface="Times New Roman" panose="02020603050405020304" pitchFamily="18" charset="0"/>
                <a:cs typeface="Times New Roman" panose="02020603050405020304" pitchFamily="18" charset="0"/>
              </a:rPr>
              <a:t>: [POOL_SYRS_001]: </a:t>
            </a:r>
            <a:r>
              <a:rPr lang="en-SG" dirty="0" err="1">
                <a:latin typeface="Times New Roman" panose="02020603050405020304" pitchFamily="18" charset="0"/>
                <a:cs typeface="Times New Roman" panose="02020603050405020304" pitchFamily="18" charset="0"/>
              </a:rPr>
              <a:t>Giám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sát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nhiệt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độ</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hồ</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bơi</a:t>
            </a:r>
            <a:r>
              <a:rPr lang="en-US" sz="1200"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Hệ</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thống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phải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theo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dõi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nhiệt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độ</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bể</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bơi</a:t>
            </a:r>
            <a:r>
              <a:rPr lang="en-SG" dirty="0">
                <a:latin typeface="Times New Roman" panose="02020603050405020304" pitchFamily="18" charset="0"/>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a:p>
            <a:pPr lvl="1"/>
            <a:endParaRPr lang="en-US" dirty="0"/>
          </a:p>
          <a:p>
            <a:pPr lvl="1"/>
            <a:endParaRPr lang="en-SG" dirty="0"/>
          </a:p>
          <a:p>
            <a:pPr lvl="1"/>
            <a:endParaRPr lang="en-US" dirty="0"/>
          </a:p>
        </p:txBody>
      </p:sp>
      <p:pic>
        <p:nvPicPr>
          <p:cNvPr id="14338" name="Picture 2" descr="To do list - page with check marks and pencil. Concept illustration for  time and project management. Vector illustration template in flat style  622840 Vector Art at Vecteez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0908" y="2885442"/>
            <a:ext cx="2375958" cy="2084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7834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latin typeface="Times New Roman" panose="02020603050405020304" pitchFamily="18" charset="0"/>
                <a:cs typeface="Times New Roman" panose="02020603050405020304" pitchFamily="18" charset="0"/>
              </a:rPr>
              <a:t>Tag format</a:t>
            </a:r>
            <a:endParaRPr lang="en-US" dirty="0"/>
          </a:p>
        </p:txBody>
      </p:sp>
      <p:sp>
        <p:nvSpPr>
          <p:cNvPr id="3" name="Content Placeholder 2"/>
          <p:cNvSpPr>
            <a:spLocks noGrp="1"/>
          </p:cNvSpPr>
          <p:nvPr>
            <p:ph idx="1"/>
          </p:nvPr>
        </p:nvSpPr>
        <p:spPr>
          <a:xfrm>
            <a:off x="1193801" y="2556931"/>
            <a:ext cx="7061200" cy="3606801"/>
          </a:xfrm>
        </p:spPr>
        <p:txBody>
          <a:bodyPr>
            <a:normAutofit fontScale="92500" lnSpcReduction="20000"/>
          </a:bodyPr>
          <a:lstStyle/>
          <a:p>
            <a:r>
              <a:rPr lang="en-US" dirty="0">
                <a:latin typeface="Times New Roman" panose="02020603050405020304" pitchFamily="18" charset="0"/>
                <a:cs typeface="Times New Roman" panose="02020603050405020304" pitchFamily="18" charset="0"/>
              </a:rPr>
              <a:t> SRS Tags</a:t>
            </a:r>
          </a:p>
          <a:p>
            <a:pPr lvl="1"/>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Đối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với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bộ</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tài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liệu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hệ</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thống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chỉ</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SRS — </a:t>
            </a:r>
            <a:r>
              <a:rPr lang="en-SG" dirty="0" err="1">
                <a:latin typeface="Times New Roman" panose="02020603050405020304" pitchFamily="18" charset="0"/>
                <a:cs typeface="Times New Roman" panose="02020603050405020304" pitchFamily="18" charset="0"/>
              </a:rPr>
              <a:t>không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phải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SyRS</a:t>
            </a:r>
            <a:r>
              <a:rPr lang="en-SG" dirty="0">
                <a:latin typeface="Times New Roman" panose="02020603050405020304" pitchFamily="18" charset="0"/>
                <a:cs typeface="Times New Roman" panose="02020603050405020304" pitchFamily="18" charset="0"/>
              </a:rPr>
              <a:t> — </a:t>
            </a:r>
            <a:r>
              <a:rPr lang="en-SG" dirty="0" err="1">
                <a:latin typeface="Times New Roman" panose="02020603050405020304" pitchFamily="18" charset="0"/>
                <a:cs typeface="Times New Roman" panose="02020603050405020304" pitchFamily="18" charset="0"/>
              </a:rPr>
              <a:t>làm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tài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liệu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“SRS”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thể</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chỉ</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thay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thế</a:t>
            </a:r>
            <a:r>
              <a:rPr lang="en-SG" dirty="0">
                <a:latin typeface="Times New Roman" panose="02020603050405020304" pitchFamily="18" charset="0"/>
                <a:cs typeface="Times New Roman" panose="02020603050405020304" pitchFamily="18" charset="0"/>
              </a:rPr>
              <a:t> “SYRS” </a:t>
            </a:r>
            <a:r>
              <a:rPr lang="en-SG" dirty="0" err="1">
                <a:latin typeface="Times New Roman" panose="02020603050405020304" pitchFamily="18" charset="0"/>
                <a:cs typeface="Times New Roman" panose="02020603050405020304" pitchFamily="18" charset="0"/>
              </a:rPr>
              <a:t>trong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thẻ</a:t>
            </a:r>
            <a:r>
              <a:rPr lang="en-SG" dirty="0">
                <a:latin typeface="Times New Roman" panose="02020603050405020304" pitchFamily="18" charset="0"/>
                <a:cs typeface="Times New Roman" panose="02020603050405020304" pitchFamily="18" charset="0"/>
              </a:rPr>
              <a:t>:</a:t>
            </a:r>
          </a:p>
          <a:p>
            <a:pPr lvl="2"/>
            <a:r>
              <a:rPr lang="en-SG" dirty="0" err="1">
                <a:latin typeface="Times New Roman" panose="02020603050405020304" pitchFamily="18" charset="0"/>
                <a:cs typeface="Times New Roman" panose="02020603050405020304" pitchFamily="18" charset="0"/>
              </a:rPr>
              <a:t>Ví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dụ</a:t>
            </a:r>
            <a:r>
              <a:rPr lang="en-SG" dirty="0">
                <a:latin typeface="Times New Roman" panose="02020603050405020304" pitchFamily="18" charset="0"/>
                <a:cs typeface="Times New Roman" panose="02020603050405020304" pitchFamily="18" charset="0"/>
              </a:rPr>
              <a:t>: [POOL_SRS_010]: </a:t>
            </a:r>
            <a:r>
              <a:rPr lang="en-SG" dirty="0" err="1">
                <a:latin typeface="Times New Roman" panose="02020603050405020304" pitchFamily="18" charset="0"/>
                <a:cs typeface="Times New Roman" panose="02020603050405020304" pitchFamily="18" charset="0"/>
              </a:rPr>
              <a:t>Giám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sát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nhiệt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độ</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hồ</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bơi</a:t>
            </a:r>
            <a:r>
              <a:rPr lang="en-SG" dirty="0">
                <a:latin typeface="Times New Roman" panose="02020603050405020304" pitchFamily="18" charset="0"/>
                <a:cs typeface="Times New Roman" panose="02020603050405020304" pitchFamily="18" charset="0"/>
              </a:rPr>
              <a:t>.</a:t>
            </a:r>
          </a:p>
          <a:p>
            <a:pPr lvl="1"/>
            <a:r>
              <a:rPr lang="en-SG" dirty="0">
                <a:latin typeface="Times New Roman" panose="02020603050405020304" pitchFamily="18" charset="0"/>
                <a:cs typeface="Times New Roman" panose="02020603050405020304" pitchFamily="18" charset="0"/>
              </a:rPr>
              <a:t>Do </a:t>
            </a:r>
            <a:r>
              <a:rPr lang="en-SG" dirty="0" err="1">
                <a:latin typeface="Times New Roman" panose="02020603050405020304" pitchFamily="18" charset="0"/>
                <a:cs typeface="Times New Roman" panose="02020603050405020304" pitchFamily="18" charset="0"/>
              </a:rPr>
              <a:t>sử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dụng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quy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ước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xây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dựng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khả</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năng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truy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xuất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ngược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từ</a:t>
            </a:r>
            <a:r>
              <a:rPr lang="en-SG" dirty="0">
                <a:latin typeface="Times New Roman" panose="02020603050405020304" pitchFamily="18" charset="0"/>
                <a:cs typeface="Times New Roman" panose="02020603050405020304" pitchFamily="18" charset="0"/>
              </a:rPr>
              <a:t> SRS </a:t>
            </a:r>
            <a:r>
              <a:rPr lang="en-SG" dirty="0" err="1">
                <a:latin typeface="Times New Roman" panose="02020603050405020304" pitchFamily="18" charset="0"/>
                <a:cs typeface="Times New Roman" panose="02020603050405020304" pitchFamily="18" charset="0"/>
              </a:rPr>
              <a:t>đến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SyRS</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trực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tiếp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vào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thẻ</a:t>
            </a:r>
            <a:r>
              <a:rPr lang="en-SG" dirty="0">
                <a:latin typeface="Times New Roman" panose="02020603050405020304" pitchFamily="18" charset="0"/>
                <a:cs typeface="Times New Roman" panose="02020603050405020304" pitchFamily="18" charset="0"/>
              </a:rPr>
              <a:t> SRS.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thẻ</a:t>
            </a:r>
            <a:r>
              <a:rPr lang="en-SG" dirty="0">
                <a:latin typeface="Times New Roman" panose="02020603050405020304" pitchFamily="18" charset="0"/>
                <a:cs typeface="Times New Roman" panose="02020603050405020304" pitchFamily="18" charset="0"/>
              </a:rPr>
              <a:t> SRS </a:t>
            </a:r>
            <a:r>
              <a:rPr lang="en-SG" dirty="0" err="1">
                <a:latin typeface="Times New Roman" panose="02020603050405020304" pitchFamily="18" charset="0"/>
                <a:cs typeface="Times New Roman" panose="02020603050405020304" pitchFamily="18" charset="0"/>
              </a:rPr>
              <a:t>như</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vậy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định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dạng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productID_SRS_xxx_yyy</a:t>
            </a:r>
            <a:r>
              <a:rPr lang="en-SG" dirty="0">
                <a:latin typeface="Times New Roman" panose="02020603050405020304" pitchFamily="18" charset="0"/>
                <a:cs typeface="Times New Roman" panose="02020603050405020304" pitchFamily="18" charset="0"/>
              </a:rPr>
              <a:t>].</a:t>
            </a:r>
          </a:p>
          <a:p>
            <a:pPr lvl="2"/>
            <a:r>
              <a:rPr lang="en-SG" dirty="0" err="1">
                <a:latin typeface="Times New Roman" panose="02020603050405020304" pitchFamily="18" charset="0"/>
                <a:cs typeface="Times New Roman" panose="02020603050405020304" pitchFamily="18" charset="0"/>
              </a:rPr>
              <a:t>Trong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đó</a:t>
            </a:r>
            <a:r>
              <a:rPr lang="en-SG" dirty="0">
                <a:latin typeface="Times New Roman" panose="02020603050405020304" pitchFamily="18" charset="0"/>
                <a:cs typeface="Times New Roman" panose="02020603050405020304" pitchFamily="18" charset="0"/>
              </a:rPr>
              <a:t>:</a:t>
            </a:r>
          </a:p>
          <a:p>
            <a:pPr lvl="3"/>
            <a:r>
              <a:rPr lang="en-SG" dirty="0" err="1">
                <a:latin typeface="Times New Roman" panose="02020603050405020304" pitchFamily="18" charset="0"/>
                <a:cs typeface="Times New Roman" panose="02020603050405020304" pitchFamily="18" charset="0"/>
              </a:rPr>
              <a:t>ProductID</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giống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như</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đối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với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thẻ</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SyRS</a:t>
            </a:r>
            <a:r>
              <a:rPr lang="en-SG" dirty="0">
                <a:latin typeface="Times New Roman" panose="02020603050405020304" pitchFamily="18" charset="0"/>
                <a:cs typeface="Times New Roman" panose="02020603050405020304" pitchFamily="18" charset="0"/>
              </a:rPr>
              <a:t>, </a:t>
            </a:r>
          </a:p>
          <a:p>
            <a:pPr lvl="3"/>
            <a:r>
              <a:rPr lang="en-SG" dirty="0">
                <a:latin typeface="Times New Roman" panose="02020603050405020304" pitchFamily="18" charset="0"/>
                <a:cs typeface="Times New Roman" panose="02020603050405020304" pitchFamily="18" charset="0"/>
              </a:rPr>
              <a:t>xxx </a:t>
            </a:r>
            <a:r>
              <a:rPr lang="en-SG" dirty="0" err="1">
                <a:latin typeface="Times New Roman" panose="02020603050405020304" pitchFamily="18" charset="0"/>
                <a:cs typeface="Times New Roman" panose="02020603050405020304" pitchFamily="18" charset="0"/>
              </a:rPr>
              <a:t>và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yyy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số</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thập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phân</a:t>
            </a:r>
            <a:endParaRPr lang="en-SG" dirty="0">
              <a:latin typeface="Times New Roman" panose="02020603050405020304" pitchFamily="18" charset="0"/>
              <a:cs typeface="Times New Roman" panose="02020603050405020304" pitchFamily="18" charset="0"/>
            </a:endParaRPr>
          </a:p>
          <a:p>
            <a:pPr lvl="3"/>
            <a:endParaRPr lang="en-SG" dirty="0">
              <a:latin typeface="Times New Roman" panose="02020603050405020304" pitchFamily="18" charset="0"/>
              <a:cs typeface="Times New Roman" panose="02020603050405020304" pitchFamily="18" charset="0"/>
            </a:endParaRPr>
          </a:p>
          <a:p>
            <a:pPr lvl="2"/>
            <a:endParaRPr lang="en-SG" dirty="0">
              <a:latin typeface="Times New Roman" panose="02020603050405020304" pitchFamily="18" charset="0"/>
              <a:cs typeface="Times New Roman" panose="02020603050405020304" pitchFamily="18" charset="0"/>
            </a:endParaRPr>
          </a:p>
          <a:p>
            <a:pPr lvl="1"/>
            <a:endParaRPr lang="en-SG" dirty="0"/>
          </a:p>
          <a:p>
            <a:pPr marL="457200" lvl="1" indent="0">
              <a:buNone/>
            </a:pPr>
            <a:endParaRPr lang="en-US" sz="1200" dirty="0"/>
          </a:p>
          <a:p>
            <a:pPr lvl="2"/>
            <a:endParaRPr lang="en-SG" dirty="0"/>
          </a:p>
          <a:p>
            <a:pPr lvl="2"/>
            <a:endParaRPr lang="en-SG" sz="1000" dirty="0"/>
          </a:p>
          <a:p>
            <a:pPr lvl="2"/>
            <a:endParaRPr lang="en-US" sz="1000" dirty="0"/>
          </a:p>
          <a:p>
            <a:pPr lvl="1"/>
            <a:endParaRPr lang="en-US" dirty="0">
              <a:latin typeface="Times New Roman" panose="02020603050405020304" pitchFamily="18" charset="0"/>
              <a:cs typeface="Times New Roman" panose="02020603050405020304" pitchFamily="18" charset="0"/>
            </a:endParaRPr>
          </a:p>
        </p:txBody>
      </p:sp>
      <p:pic>
        <p:nvPicPr>
          <p:cNvPr id="15362" name="Picture 2" descr="Project Management, Vector Flat Style Design Illustration Stock Vector -  Illustration of flat, online: 1494902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2909" y="3052233"/>
            <a:ext cx="2544234" cy="2544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47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SRS Tags</a:t>
            </a:r>
          </a:p>
        </p:txBody>
      </p:sp>
      <p:sp>
        <p:nvSpPr>
          <p:cNvPr id="3" name="Content Placeholder 2"/>
          <p:cNvSpPr>
            <a:spLocks noGrp="1"/>
          </p:cNvSpPr>
          <p:nvPr>
            <p:ph idx="1"/>
          </p:nvPr>
        </p:nvSpPr>
        <p:spPr>
          <a:xfrm>
            <a:off x="677333" y="2556932"/>
            <a:ext cx="7247467" cy="3318936"/>
          </a:xfrm>
        </p:spPr>
        <p:txBody>
          <a:bodyPr>
            <a:normAutofit fontScale="92500" lnSpcReduction="20000"/>
          </a:bodyPr>
          <a:lstStyle/>
          <a:p>
            <a:pPr marL="457200" lvl="1" indent="0">
              <a:buNone/>
            </a:pPr>
            <a:r>
              <a:rPr lang="en-SG" dirty="0" err="1">
                <a:latin typeface="Times New Roman" panose="02020603050405020304" pitchFamily="18" charset="0"/>
                <a:cs typeface="Times New Roman" panose="02020603050405020304" pitchFamily="18" charset="0"/>
              </a:rPr>
              <a:t>Một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SyRS</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lẻ</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thể</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tạo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ra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hoặc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nhiều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SRS, </a:t>
            </a:r>
            <a:r>
              <a:rPr lang="en-SG" dirty="0" err="1">
                <a:latin typeface="Times New Roman" panose="02020603050405020304" pitchFamily="18" charset="0"/>
                <a:cs typeface="Times New Roman" panose="02020603050405020304" pitchFamily="18" charset="0"/>
              </a:rPr>
              <a:t>nhưng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mỗi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SRS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thể</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truy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ngược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lại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chỉ</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SyRS</a:t>
            </a:r>
            <a:r>
              <a:rPr lang="en-SG" dirty="0">
                <a:latin typeface="Times New Roman" panose="02020603050405020304" pitchFamily="18" charset="0"/>
                <a:cs typeface="Times New Roman" panose="02020603050405020304" pitchFamily="18" charset="0"/>
              </a:rPr>
              <a:t>.</a:t>
            </a:r>
          </a:p>
          <a:p>
            <a:pPr lvl="1"/>
            <a:r>
              <a:rPr lang="en-SG" dirty="0" err="1">
                <a:latin typeface="Times New Roman" panose="02020603050405020304" pitchFamily="18" charset="0"/>
                <a:cs typeface="Times New Roman" panose="02020603050405020304" pitchFamily="18" charset="0"/>
              </a:rPr>
              <a:t>Ghi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chú</a:t>
            </a:r>
            <a:r>
              <a:rPr lang="en-SG" dirty="0">
                <a:latin typeface="Times New Roman" panose="02020603050405020304" pitchFamily="18" charset="0"/>
                <a:cs typeface="Times New Roman" panose="02020603050405020304" pitchFamily="18" charset="0"/>
              </a:rPr>
              <a:t>:</a:t>
            </a:r>
            <a:r>
              <a:rPr lang="en-US" sz="1200"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rằng</a:t>
            </a:r>
            <a:r>
              <a:rPr lang="en-SG" dirty="0">
                <a:latin typeface="Times New Roman" panose="02020603050405020304" pitchFamily="18" charset="0"/>
                <a:cs typeface="Times New Roman" panose="02020603050405020304" pitchFamily="18" charset="0"/>
              </a:rPr>
              <a:t> 001.1 </a:t>
            </a:r>
            <a:r>
              <a:rPr lang="en-SG" dirty="0" err="1">
                <a:latin typeface="Times New Roman" panose="02020603050405020304" pitchFamily="18" charset="0"/>
                <a:cs typeface="Times New Roman" panose="02020603050405020304" pitchFamily="18" charset="0"/>
              </a:rPr>
              <a:t>và</a:t>
            </a:r>
            <a:r>
              <a:rPr lang="en-SG" dirty="0">
                <a:latin typeface="Times New Roman" panose="02020603050405020304" pitchFamily="18" charset="0"/>
                <a:cs typeface="Times New Roman" panose="02020603050405020304" pitchFamily="18" charset="0"/>
              </a:rPr>
              <a:t> 001.10 </a:t>
            </a:r>
            <a:r>
              <a:rPr lang="en-SG" dirty="0" err="1">
                <a:latin typeface="Times New Roman" panose="02020603050405020304" pitchFamily="18" charset="0"/>
                <a:cs typeface="Times New Roman" panose="02020603050405020304" pitchFamily="18" charset="0"/>
              </a:rPr>
              <a:t>không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giống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nhau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Những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số</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này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không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phải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giá</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trị</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số</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dấu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phẩy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động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chúng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hai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số</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nguyên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nhau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dấu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chấm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Số</a:t>
            </a:r>
            <a:r>
              <a:rPr lang="en-SG" dirty="0">
                <a:latin typeface="Times New Roman" panose="02020603050405020304" pitchFamily="18" charset="0"/>
                <a:cs typeface="Times New Roman" panose="02020603050405020304" pitchFamily="18" charset="0"/>
              </a:rPr>
              <a:t> 001.10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thể</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giá</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trị</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thứ</a:t>
            </a:r>
            <a:r>
              <a:rPr lang="en-SG" dirty="0">
                <a:latin typeface="Times New Roman" panose="02020603050405020304" pitchFamily="18" charset="0"/>
                <a:cs typeface="Times New Roman" panose="02020603050405020304" pitchFamily="18" charset="0"/>
              </a:rPr>
              <a:t> 10 </a:t>
            </a:r>
            <a:r>
              <a:rPr lang="en-SG" dirty="0" err="1">
                <a:latin typeface="Times New Roman" panose="02020603050405020304" pitchFamily="18" charset="0"/>
                <a:cs typeface="Times New Roman" panose="02020603050405020304" pitchFamily="18" charset="0"/>
              </a:rPr>
              <a:t>trong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dãy</a:t>
            </a:r>
            <a:r>
              <a:rPr lang="en-SG" dirty="0">
                <a:latin typeface="Times New Roman" panose="02020603050405020304" pitchFamily="18" charset="0"/>
                <a:cs typeface="Times New Roman" panose="02020603050405020304" pitchFamily="18" charset="0"/>
              </a:rPr>
              <a:t> 001.1 </a:t>
            </a:r>
            <a:r>
              <a:rPr lang="en-SG" dirty="0" err="1">
                <a:latin typeface="Times New Roman" panose="02020603050405020304" pitchFamily="18" charset="0"/>
                <a:cs typeface="Times New Roman" panose="02020603050405020304" pitchFamily="18" charset="0"/>
              </a:rPr>
              <a:t>đến</a:t>
            </a:r>
            <a:r>
              <a:rPr lang="en-SG" dirty="0">
                <a:latin typeface="Times New Roman" panose="02020603050405020304" pitchFamily="18" charset="0"/>
                <a:cs typeface="Times New Roman" panose="02020603050405020304" pitchFamily="18" charset="0"/>
              </a:rPr>
              <a:t> 001.10.</a:t>
            </a:r>
            <a:endParaRPr lang="en-US" sz="1200" dirty="0">
              <a:latin typeface="Times New Roman" panose="02020603050405020304" pitchFamily="18" charset="0"/>
              <a:cs typeface="Times New Roman" panose="02020603050405020304" pitchFamily="18" charset="0"/>
            </a:endParaRPr>
          </a:p>
          <a:p>
            <a:pPr lvl="1"/>
            <a:r>
              <a:rPr lang="en-SG" dirty="0" err="1">
                <a:latin typeface="Times New Roman" panose="02020603050405020304" pitchFamily="18" charset="0"/>
                <a:cs typeface="Times New Roman" panose="02020603050405020304" pitchFamily="18" charset="0"/>
              </a:rPr>
              <a:t>Tương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tự</a:t>
            </a:r>
            <a:r>
              <a:rPr lang="en-SG" dirty="0">
                <a:latin typeface="Times New Roman" panose="02020603050405020304" pitchFamily="18" charset="0"/>
                <a:cs typeface="Times New Roman" panose="02020603050405020304" pitchFamily="18" charset="0"/>
              </a:rPr>
              <a:t>, 001 </a:t>
            </a:r>
            <a:r>
              <a:rPr lang="en-SG" dirty="0" err="1">
                <a:latin typeface="Times New Roman" panose="02020603050405020304" pitchFamily="18" charset="0"/>
                <a:cs typeface="Times New Roman" panose="02020603050405020304" pitchFamily="18" charset="0"/>
              </a:rPr>
              <a:t>không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giống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với</a:t>
            </a:r>
            <a:r>
              <a:rPr lang="en-SG" dirty="0">
                <a:latin typeface="Times New Roman" panose="02020603050405020304" pitchFamily="18" charset="0"/>
                <a:cs typeface="Times New Roman" panose="02020603050405020304" pitchFamily="18" charset="0"/>
              </a:rPr>
              <a:t> 001.0.</a:t>
            </a:r>
            <a:endParaRPr lang="en-US" sz="1200" dirty="0">
              <a:latin typeface="Times New Roman" panose="02020603050405020304" pitchFamily="18" charset="0"/>
              <a:cs typeface="Times New Roman" panose="02020603050405020304" pitchFamily="18" charset="0"/>
            </a:endParaRPr>
          </a:p>
          <a:p>
            <a:pPr lvl="1"/>
            <a:r>
              <a:rPr lang="en-SG" dirty="0" err="1">
                <a:latin typeface="Times New Roman" panose="02020603050405020304" pitchFamily="18" charset="0"/>
                <a:cs typeface="Times New Roman" panose="02020603050405020304" pitchFamily="18" charset="0"/>
              </a:rPr>
              <a:t>Nếu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chèn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giữa</a:t>
            </a:r>
            <a:r>
              <a:rPr lang="en-SG" dirty="0">
                <a:latin typeface="Times New Roman" panose="02020603050405020304" pitchFamily="18" charset="0"/>
                <a:cs typeface="Times New Roman" panose="02020603050405020304" pitchFamily="18" charset="0"/>
              </a:rPr>
              <a:t> 001.1 </a:t>
            </a:r>
            <a:r>
              <a:rPr lang="en-SG" dirty="0" err="1">
                <a:latin typeface="Times New Roman" panose="02020603050405020304" pitchFamily="18" charset="0"/>
                <a:cs typeface="Times New Roman" panose="02020603050405020304" pitchFamily="18" charset="0"/>
              </a:rPr>
              <a:t>và</a:t>
            </a:r>
            <a:r>
              <a:rPr lang="en-SG" dirty="0">
                <a:latin typeface="Times New Roman" panose="02020603050405020304" pitchFamily="18" charset="0"/>
                <a:cs typeface="Times New Roman" panose="02020603050405020304" pitchFamily="18" charset="0"/>
              </a:rPr>
              <a:t> 001.2, </a:t>
            </a:r>
            <a:r>
              <a:rPr lang="en-SG" dirty="0" err="1">
                <a:latin typeface="Times New Roman" panose="02020603050405020304" pitchFamily="18" charset="0"/>
                <a:cs typeface="Times New Roman" panose="02020603050405020304" pitchFamily="18" charset="0"/>
              </a:rPr>
              <a:t>bạn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thể</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chỉ</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thêm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dấu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chấm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vào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cuối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dãy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chẳng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như</a:t>
            </a:r>
            <a:r>
              <a:rPr lang="en-SG" dirty="0">
                <a:latin typeface="Times New Roman" panose="02020603050405020304" pitchFamily="18" charset="0"/>
                <a:cs typeface="Times New Roman" panose="02020603050405020304" pitchFamily="18" charset="0"/>
              </a:rPr>
              <a:t> 001.1.1. </a:t>
            </a:r>
          </a:p>
          <a:p>
            <a:pPr lvl="1"/>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4" name="Picture 3"/>
          <p:cNvPicPr/>
          <p:nvPr/>
        </p:nvPicPr>
        <p:blipFill rotWithShape="1">
          <a:blip r:embed="rId2"/>
          <a:srcRect b="26960"/>
          <a:stretch/>
        </p:blipFill>
        <p:spPr>
          <a:xfrm>
            <a:off x="8077200" y="2760874"/>
            <a:ext cx="2456815" cy="1878860"/>
          </a:xfrm>
          <a:prstGeom prst="rect">
            <a:avLst/>
          </a:prstGeom>
          <a:noFill/>
          <a:ln>
            <a:noFill/>
          </a:ln>
        </p:spPr>
      </p:pic>
      <p:sp>
        <p:nvSpPr>
          <p:cNvPr id="5" name="TextBox 4"/>
          <p:cNvSpPr txBox="1"/>
          <p:nvPr/>
        </p:nvSpPr>
        <p:spPr>
          <a:xfrm>
            <a:off x="8178799" y="4978400"/>
            <a:ext cx="2355216" cy="646331"/>
          </a:xfrm>
          <a:prstGeom prst="rect">
            <a:avLst/>
          </a:prstGeom>
          <a:noFill/>
        </p:spPr>
        <p:txBody>
          <a:bodyPr wrap="square" rtlCol="0">
            <a:spAutoFit/>
          </a:bodyPr>
          <a:lstStyle/>
          <a:p>
            <a:pPr algn="ctr"/>
            <a:r>
              <a:rPr lang="en-US" dirty="0" err="1">
                <a:latin typeface="Times New Roman" panose="02020603050405020304" pitchFamily="18" charset="0"/>
                <a:cs typeface="Times New Roman" panose="02020603050405020304" pitchFamily="18" charset="0"/>
              </a:rPr>
              <a:t>Mối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giữa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SyRS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SRS</a:t>
            </a:r>
          </a:p>
        </p:txBody>
      </p:sp>
    </p:spTree>
    <p:extLst>
      <p:ext uri="{BB962C8B-B14F-4D97-AF65-F5344CB8AC3E}">
        <p14:creationId xmlns:p14="http://schemas.microsoft.com/office/powerpoint/2010/main" val="37516318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SDD Tags</a:t>
            </a:r>
          </a:p>
        </p:txBody>
      </p:sp>
      <p:sp>
        <p:nvSpPr>
          <p:cNvPr id="3" name="Content Placeholder 2"/>
          <p:cNvSpPr>
            <a:spLocks noGrp="1"/>
          </p:cNvSpPr>
          <p:nvPr>
            <p:ph idx="1"/>
          </p:nvPr>
        </p:nvSpPr>
        <p:spPr>
          <a:xfrm>
            <a:off x="872067" y="2556932"/>
            <a:ext cx="8229600" cy="3318936"/>
          </a:xfrm>
        </p:spPr>
        <p:txBody>
          <a:bodyPr>
            <a:normAutofit fontScale="92500" lnSpcReduction="10000"/>
          </a:bodyPr>
          <a:lstStyle/>
          <a:p>
            <a:r>
              <a:rPr lang="en-SG" dirty="0" err="1">
                <a:latin typeface="Times New Roman" panose="02020603050405020304" pitchFamily="18" charset="0"/>
                <a:cs typeface="Times New Roman" panose="02020603050405020304" pitchFamily="18" charset="0"/>
              </a:rPr>
              <a:t>Thật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không</a:t>
            </a:r>
            <a:r>
              <a:rPr lang="en-SG" dirty="0">
                <a:latin typeface="Times New Roman" panose="02020603050405020304" pitchFamily="18" charset="0"/>
                <a:cs typeface="Times New Roman" panose="02020603050405020304" pitchFamily="18" charset="0"/>
              </a:rPr>
              <a:t> may, </a:t>
            </a:r>
            <a:r>
              <a:rPr lang="en-SG" dirty="0" err="1">
                <a:latin typeface="Times New Roman" panose="02020603050405020304" pitchFamily="18" charset="0"/>
                <a:cs typeface="Times New Roman" panose="02020603050405020304" pitchFamily="18" charset="0"/>
              </a:rPr>
              <a:t>không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mối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quan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hệ</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một-nhiều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giữa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SRS </a:t>
            </a:r>
            <a:r>
              <a:rPr lang="en-SG" dirty="0" err="1">
                <a:latin typeface="Times New Roman" panose="02020603050405020304" pitchFamily="18" charset="0"/>
                <a:cs typeface="Times New Roman" panose="02020603050405020304" pitchFamily="18" charset="0"/>
              </a:rPr>
              <a:t>và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yếu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tố</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thiết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kế</a:t>
            </a:r>
            <a:r>
              <a:rPr lang="en-SG" dirty="0">
                <a:latin typeface="Times New Roman" panose="02020603050405020304" pitchFamily="18" charset="0"/>
                <a:cs typeface="Times New Roman" panose="02020603050405020304" pitchFamily="18" charset="0"/>
              </a:rPr>
              <a:t> SDD. </a:t>
            </a:r>
            <a:r>
              <a:rPr lang="en-US"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Điều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khiến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việc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tạo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khả</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năng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truy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xuất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nguồn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gốc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ngược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từ</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thẻ</a:t>
            </a:r>
            <a:r>
              <a:rPr lang="en-SG" dirty="0">
                <a:latin typeface="Times New Roman" panose="02020603050405020304" pitchFamily="18" charset="0"/>
                <a:cs typeface="Times New Roman" panose="02020603050405020304" pitchFamily="18" charset="0"/>
              </a:rPr>
              <a:t> SDD sang </a:t>
            </a:r>
            <a:r>
              <a:rPr lang="en-SG" dirty="0" err="1">
                <a:latin typeface="Times New Roman" panose="02020603050405020304" pitchFamily="18" charset="0"/>
                <a:cs typeface="Times New Roman" panose="02020603050405020304" pitchFamily="18" charset="0"/>
              </a:rPr>
              <a:t>thẻ</a:t>
            </a:r>
            <a:r>
              <a:rPr lang="en-SG" dirty="0">
                <a:latin typeface="Times New Roman" panose="02020603050405020304" pitchFamily="18" charset="0"/>
                <a:cs typeface="Times New Roman" panose="02020603050405020304" pitchFamily="18" charset="0"/>
              </a:rPr>
              <a:t> SRS </a:t>
            </a:r>
            <a:r>
              <a:rPr lang="en-SG" dirty="0" err="1">
                <a:latin typeface="Times New Roman" panose="02020603050405020304" pitchFamily="18" charset="0"/>
                <a:cs typeface="Times New Roman" panose="02020603050405020304" pitchFamily="18" charset="0"/>
              </a:rPr>
              <a:t>tương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ứng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trở</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nên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khăn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hơn</a:t>
            </a:r>
            <a:r>
              <a:rPr lang="en-SG" dirty="0">
                <a:latin typeface="Times New Roman" panose="02020603050405020304" pitchFamily="18" charset="0"/>
                <a:cs typeface="Times New Roman" panose="02020603050405020304" pitchFamily="18" charset="0"/>
              </a:rPr>
              <a:t>.</a:t>
            </a:r>
          </a:p>
          <a:p>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thể</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mối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quan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hệ</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nhiều-một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giữa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hạng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mục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thiết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kế</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trong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trường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hợp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xấu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nhất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mối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quan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hệ</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nhiều-nhiều</a:t>
            </a:r>
            <a:r>
              <a:rPr lang="en-SG"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r>
              <a:rPr lang="en-SG" dirty="0" err="1">
                <a:latin typeface="Times New Roman" panose="02020603050405020304" pitchFamily="18" charset="0"/>
                <a:cs typeface="Times New Roman" panose="02020603050405020304" pitchFamily="18" charset="0"/>
              </a:rPr>
              <a:t>Sử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dụng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định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dạng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thẻ</a:t>
            </a:r>
            <a:r>
              <a:rPr lang="en-SG" dirty="0">
                <a:latin typeface="Times New Roman" panose="02020603050405020304" pitchFamily="18" charset="0"/>
                <a:cs typeface="Times New Roman" panose="02020603050405020304" pitchFamily="18" charset="0"/>
              </a:rPr>
              <a:t> SDD </a:t>
            </a:r>
            <a:r>
              <a:rPr lang="en-SG" dirty="0" err="1">
                <a:latin typeface="Times New Roman" panose="02020603050405020304" pitchFamily="18" charset="0"/>
                <a:cs typeface="Times New Roman" panose="02020603050405020304" pitchFamily="18" charset="0"/>
              </a:rPr>
              <a:t>đơn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giản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productID_SDD_ddd</a:t>
            </a:r>
            <a:r>
              <a:rPr lang="en-SG" dirty="0">
                <a:latin typeface="Times New Roman" panose="02020603050405020304" pitchFamily="18" charset="0"/>
                <a:cs typeface="Times New Roman" panose="02020603050405020304" pitchFamily="18" charset="0"/>
              </a:rPr>
              <a:t>], </a:t>
            </a:r>
          </a:p>
          <a:p>
            <a:pPr lvl="1"/>
            <a:r>
              <a:rPr lang="en-SG" dirty="0" err="1">
                <a:latin typeface="Times New Roman" panose="02020603050405020304" pitchFamily="18" charset="0"/>
                <a:cs typeface="Times New Roman" panose="02020603050405020304" pitchFamily="18" charset="0"/>
              </a:rPr>
              <a:t>trong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productID</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nghĩa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thông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thường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ddd</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số</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nhận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dạng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duy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nhất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tương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tự</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như</a:t>
            </a:r>
            <a:r>
              <a:rPr lang="en-SG" dirty="0">
                <a:latin typeface="Times New Roman" panose="02020603050405020304" pitchFamily="18" charset="0"/>
                <a:cs typeface="Times New Roman" panose="02020603050405020304" pitchFamily="18" charset="0"/>
              </a:rPr>
              <a:t> xxx </a:t>
            </a:r>
            <a:r>
              <a:rPr lang="en-SG" dirty="0" err="1">
                <a:latin typeface="Times New Roman" panose="02020603050405020304" pitchFamily="18" charset="0"/>
                <a:cs typeface="Times New Roman" panose="02020603050405020304" pitchFamily="18" charset="0"/>
              </a:rPr>
              <a:t>trong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thẻ</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SyRS</a:t>
            </a:r>
            <a:endParaRPr lang="en-US" dirty="0">
              <a:latin typeface="Times New Roman" panose="02020603050405020304" pitchFamily="18" charset="0"/>
              <a:cs typeface="Times New Roman" panose="02020603050405020304" pitchFamily="18" charset="0"/>
            </a:endParaRPr>
          </a:p>
        </p:txBody>
      </p:sp>
      <p:pic>
        <p:nvPicPr>
          <p:cNvPr id="16386" name="Picture 2" descr="Free Project management Icon of Colored Outline style - Available in SVG,  PNG, EPS, AI &amp; Icon fo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01667" y="2709333"/>
            <a:ext cx="2319868" cy="2319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609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u="sng" dirty="0" err="1">
                <a:latin typeface="Times New Roman" panose="02020603050405020304" pitchFamily="18" charset="0"/>
                <a:cs typeface="Times New Roman" panose="02020603050405020304" pitchFamily="18" charset="0"/>
              </a:rPr>
              <a:t>Phần</a:t>
            </a:r>
            <a:r>
              <a:rPr lang="en-US" u="sng" dirty="0">
                <a:latin typeface="Times New Roman" panose="02020603050405020304" pitchFamily="18" charset="0"/>
                <a:cs typeface="Times New Roman" panose="02020603050405020304" pitchFamily="18" charset="0"/>
              </a:rPr>
              <a:t> 1:</a:t>
            </a:r>
          </a:p>
        </p:txBody>
      </p:sp>
      <p:sp>
        <p:nvSpPr>
          <p:cNvPr id="3" name="Subtitle 2"/>
          <p:cNvSpPr>
            <a:spLocks noGrp="1"/>
          </p:cNvSpPr>
          <p:nvPr>
            <p:ph type="subTitle" idx="1"/>
          </p:nvPr>
        </p:nvSpPr>
        <p:spPr/>
        <p:txBody>
          <a:bodyPr>
            <a:normAutofit/>
          </a:bodyPr>
          <a:lstStyle/>
          <a:p>
            <a:r>
              <a:rPr lang="en-US" sz="5000" b="1" i="1" dirty="0">
                <a:latin typeface="Times New Roman" panose="02020603050405020304" pitchFamily="18" charset="0"/>
                <a:cs typeface="Times New Roman" panose="02020603050405020304" pitchFamily="18" charset="0"/>
              </a:rPr>
              <a:t>System Document</a:t>
            </a:r>
          </a:p>
        </p:txBody>
      </p:sp>
    </p:spTree>
    <p:extLst>
      <p:ext uri="{BB962C8B-B14F-4D97-AF65-F5344CB8AC3E}">
        <p14:creationId xmlns:p14="http://schemas.microsoft.com/office/powerpoint/2010/main" val="11643877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STC Tags</a:t>
            </a:r>
          </a:p>
        </p:txBody>
      </p:sp>
      <p:sp>
        <p:nvSpPr>
          <p:cNvPr id="3" name="Content Placeholder 2"/>
          <p:cNvSpPr>
            <a:spLocks noGrp="1"/>
          </p:cNvSpPr>
          <p:nvPr>
            <p:ph idx="1"/>
          </p:nvPr>
        </p:nvSpPr>
        <p:spPr>
          <a:xfrm>
            <a:off x="1295401" y="2556932"/>
            <a:ext cx="7560732" cy="905935"/>
          </a:xfrm>
        </p:spPr>
        <p:txBody>
          <a:bodyPr/>
          <a:lstStyle/>
          <a:p>
            <a:r>
              <a:rPr lang="en-SG" dirty="0" err="1">
                <a:latin typeface="Times New Roman" panose="02020603050405020304" pitchFamily="18" charset="0"/>
                <a:cs typeface="Times New Roman" panose="02020603050405020304" pitchFamily="18" charset="0"/>
              </a:rPr>
              <a:t>Cần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mối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quan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hệ</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một-nhiều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giữa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SRS </a:t>
            </a:r>
            <a:r>
              <a:rPr lang="en-SG" dirty="0" err="1">
                <a:latin typeface="Times New Roman" panose="02020603050405020304" pitchFamily="18" charset="0"/>
                <a:cs typeface="Times New Roman" panose="02020603050405020304" pitchFamily="18" charset="0"/>
              </a:rPr>
              <a:t>và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trường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hợp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nghiệm</a:t>
            </a:r>
            <a:r>
              <a:rPr lang="en-SG" dirty="0">
                <a:latin typeface="Times New Roman" panose="02020603050405020304" pitchFamily="18" charset="0"/>
                <a:cs typeface="Times New Roman" panose="02020603050405020304" pitchFamily="18" charset="0"/>
              </a:rPr>
              <a:t> STC, </a:t>
            </a:r>
            <a:r>
              <a:rPr lang="en-SG" dirty="0" err="1">
                <a:latin typeface="Times New Roman" panose="02020603050405020304" pitchFamily="18" charset="0"/>
                <a:cs typeface="Times New Roman" panose="02020603050405020304" pitchFamily="18" charset="0"/>
              </a:rPr>
              <a:t>như</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thể</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hiện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trong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hình</a:t>
            </a:r>
            <a:endParaRPr lang="en-US" dirty="0">
              <a:latin typeface="Times New Roman" panose="02020603050405020304" pitchFamily="18" charset="0"/>
              <a:cs typeface="Times New Roman" panose="02020603050405020304" pitchFamily="18" charset="0"/>
            </a:endParaRPr>
          </a:p>
        </p:txBody>
      </p:sp>
      <p:pic>
        <p:nvPicPr>
          <p:cNvPr id="4" name="Picture 3"/>
          <p:cNvPicPr/>
          <p:nvPr/>
        </p:nvPicPr>
        <p:blipFill rotWithShape="1">
          <a:blip r:embed="rId2"/>
          <a:srcRect b="23729"/>
          <a:stretch/>
        </p:blipFill>
        <p:spPr>
          <a:xfrm>
            <a:off x="8752629" y="2717798"/>
            <a:ext cx="2493010" cy="1845735"/>
          </a:xfrm>
          <a:prstGeom prst="rect">
            <a:avLst/>
          </a:prstGeom>
          <a:noFill/>
          <a:ln>
            <a:noFill/>
          </a:ln>
        </p:spPr>
      </p:pic>
      <p:sp>
        <p:nvSpPr>
          <p:cNvPr id="6" name="TextBox 5"/>
          <p:cNvSpPr txBox="1"/>
          <p:nvPr/>
        </p:nvSpPr>
        <p:spPr>
          <a:xfrm>
            <a:off x="1587500" y="3462867"/>
            <a:ext cx="7165129" cy="1477328"/>
          </a:xfrm>
          <a:prstGeom prst="rect">
            <a:avLst/>
          </a:prstGeom>
          <a:noFill/>
        </p:spPr>
        <p:txBody>
          <a:bodyPr wrap="square" rtlCol="0">
            <a:spAutoFit/>
          </a:bodyPr>
          <a:lstStyle/>
          <a:p>
            <a:r>
              <a:rPr lang="en-SG" dirty="0" err="1">
                <a:latin typeface="Times New Roman" panose="02020603050405020304" pitchFamily="18" charset="0"/>
                <a:cs typeface="Times New Roman" panose="02020603050405020304" pitchFamily="18" charset="0"/>
              </a:rPr>
              <a:t>Điều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này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nghĩa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cũng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như</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với</a:t>
            </a:r>
            <a:r>
              <a:rPr lang="en-SG" dirty="0">
                <a:latin typeface="Times New Roman" panose="02020603050405020304" pitchFamily="18" charset="0"/>
                <a:cs typeface="Times New Roman" panose="02020603050405020304" pitchFamily="18" charset="0"/>
              </a:rPr>
              <a:t> SDD, </a:t>
            </a:r>
            <a:r>
              <a:rPr lang="en-SG" dirty="0" err="1">
                <a:latin typeface="Times New Roman" panose="02020603050405020304" pitchFamily="18" charset="0"/>
                <a:cs typeface="Times New Roman" panose="02020603050405020304" pitchFamily="18" charset="0"/>
              </a:rPr>
              <a:t>bạn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không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thể</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mã</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hóa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thông</a:t>
            </a:r>
            <a:r>
              <a:rPr lang="en-SG" dirty="0">
                <a:latin typeface="Times New Roman" panose="02020603050405020304" pitchFamily="18" charset="0"/>
                <a:cs typeface="Times New Roman" panose="02020603050405020304" pitchFamily="18" charset="0"/>
              </a:rPr>
              <a:t> tin </a:t>
            </a:r>
            <a:r>
              <a:rPr lang="en-SG" dirty="0" err="1">
                <a:latin typeface="Times New Roman" panose="02020603050405020304" pitchFamily="18" charset="0"/>
                <a:cs typeface="Times New Roman" panose="02020603050405020304" pitchFamily="18" charset="0"/>
              </a:rPr>
              <a:t>truy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xuất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ngược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vào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thẻ</a:t>
            </a:r>
            <a:r>
              <a:rPr lang="en-SG" dirty="0">
                <a:latin typeface="Times New Roman" panose="02020603050405020304" pitchFamily="18" charset="0"/>
                <a:cs typeface="Times New Roman" panose="02020603050405020304" pitchFamily="18" charset="0"/>
              </a:rPr>
              <a:t> STP. Do </a:t>
            </a:r>
            <a:r>
              <a:rPr lang="en-SG" dirty="0" err="1">
                <a:latin typeface="Times New Roman" panose="02020603050405020304" pitchFamily="18" charset="0"/>
                <a:cs typeface="Times New Roman" panose="02020603050405020304" pitchFamily="18" charset="0"/>
              </a:rPr>
              <a:t>đó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đối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với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thẻ</a:t>
            </a:r>
            <a:r>
              <a:rPr lang="en-SG" dirty="0">
                <a:latin typeface="Times New Roman" panose="02020603050405020304" pitchFamily="18" charset="0"/>
                <a:cs typeface="Times New Roman" panose="02020603050405020304" pitchFamily="18" charset="0"/>
              </a:rPr>
              <a:t> STP, </a:t>
            </a:r>
            <a:r>
              <a:rPr lang="en-SG" dirty="0" err="1">
                <a:latin typeface="Times New Roman" panose="02020603050405020304" pitchFamily="18" charset="0"/>
                <a:cs typeface="Times New Roman" panose="02020603050405020304" pitchFamily="18" charset="0"/>
              </a:rPr>
              <a:t>cuốn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sách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này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dụng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cú</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pháp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productID_STP_ppp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trong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productID</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ý </a:t>
            </a:r>
            <a:r>
              <a:rPr lang="en-SG" dirty="0" err="1">
                <a:latin typeface="Times New Roman" panose="02020603050405020304" pitchFamily="18" charset="0"/>
                <a:cs typeface="Times New Roman" panose="02020603050405020304" pitchFamily="18" charset="0"/>
              </a:rPr>
              <a:t>nghĩa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thông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thường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ppp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giá</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trị</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thẻ</a:t>
            </a:r>
            <a:r>
              <a:rPr lang="en-SG" dirty="0">
                <a:latin typeface="Times New Roman" panose="02020603050405020304" pitchFamily="18" charset="0"/>
                <a:cs typeface="Times New Roman" panose="02020603050405020304" pitchFamily="18" charset="0"/>
              </a:rPr>
              <a:t> STP </a:t>
            </a:r>
            <a:r>
              <a:rPr lang="en-SG" dirty="0" err="1">
                <a:latin typeface="Times New Roman" panose="02020603050405020304" pitchFamily="18" charset="0"/>
                <a:cs typeface="Times New Roman" panose="02020603050405020304" pitchFamily="18" charset="0"/>
              </a:rPr>
              <a:t>duy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nhất</a:t>
            </a:r>
            <a:r>
              <a:rPr lang="en-SG"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7" name="TextBox 6"/>
          <p:cNvSpPr txBox="1"/>
          <p:nvPr/>
        </p:nvSpPr>
        <p:spPr>
          <a:xfrm>
            <a:off x="8991599" y="4672166"/>
            <a:ext cx="2150534" cy="646331"/>
          </a:xfrm>
          <a:prstGeom prst="rect">
            <a:avLst/>
          </a:prstGeom>
          <a:noFill/>
        </p:spPr>
        <p:txBody>
          <a:bodyPr wrap="square" rtlCol="0">
            <a:spAutoFit/>
          </a:bodyPr>
          <a:lstStyle/>
          <a:p>
            <a:pPr algn="ctr"/>
            <a:r>
              <a:rPr lang="en-US" dirty="0" err="1"/>
              <a:t>Mối</a:t>
            </a:r>
            <a:r>
              <a:rPr lang="en-US" dirty="0"/>
              <a:t> </a:t>
            </a:r>
            <a:r>
              <a:rPr lang="en-US" dirty="0" err="1"/>
              <a:t>quan</a:t>
            </a:r>
            <a:r>
              <a:rPr lang="en-US" dirty="0"/>
              <a:t> </a:t>
            </a:r>
            <a:r>
              <a:rPr lang="en-US" dirty="0" err="1"/>
              <a:t>hệ</a:t>
            </a:r>
            <a:r>
              <a:rPr lang="en-US" dirty="0"/>
              <a:t> </a:t>
            </a:r>
            <a:r>
              <a:rPr lang="en-US" dirty="0" err="1"/>
              <a:t>giữa</a:t>
            </a:r>
            <a:r>
              <a:rPr lang="en-US" dirty="0"/>
              <a:t> SRS </a:t>
            </a:r>
            <a:r>
              <a:rPr lang="en-US" dirty="0" err="1"/>
              <a:t>và</a:t>
            </a:r>
            <a:r>
              <a:rPr lang="en-US" dirty="0"/>
              <a:t> STC</a:t>
            </a:r>
          </a:p>
        </p:txBody>
      </p:sp>
    </p:spTree>
    <p:extLst>
      <p:ext uri="{BB962C8B-B14F-4D97-AF65-F5344CB8AC3E}">
        <p14:creationId xmlns:p14="http://schemas.microsoft.com/office/powerpoint/2010/main" val="3024669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STP Tags</a:t>
            </a:r>
          </a:p>
        </p:txBody>
      </p:sp>
      <p:sp>
        <p:nvSpPr>
          <p:cNvPr id="3" name="Content Placeholder 2"/>
          <p:cNvSpPr>
            <a:spLocks noGrp="1"/>
          </p:cNvSpPr>
          <p:nvPr>
            <p:ph idx="1"/>
          </p:nvPr>
        </p:nvSpPr>
        <p:spPr>
          <a:xfrm>
            <a:off x="1295401" y="2556932"/>
            <a:ext cx="7704666" cy="956735"/>
          </a:xfrm>
        </p:spPr>
        <p:txBody>
          <a:bodyPr>
            <a:normAutofit/>
          </a:bodyPr>
          <a:lstStyle/>
          <a:p>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trường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hợp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kiểm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thử</a:t>
            </a:r>
            <a:r>
              <a:rPr lang="en-SG" dirty="0">
                <a:latin typeface="Times New Roman" panose="02020603050405020304" pitchFamily="18" charset="0"/>
                <a:cs typeface="Times New Roman" panose="02020603050405020304" pitchFamily="18" charset="0"/>
              </a:rPr>
              <a:t> STC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mối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quan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hệ</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nhiều-một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với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thủ</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tục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kiểm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tra</a:t>
            </a:r>
            <a:r>
              <a:rPr lang="en-SG" dirty="0">
                <a:latin typeface="Times New Roman" panose="02020603050405020304" pitchFamily="18" charset="0"/>
                <a:cs typeface="Times New Roman" panose="02020603050405020304" pitchFamily="18" charset="0"/>
              </a:rPr>
              <a:t> STP, </a:t>
            </a:r>
            <a:r>
              <a:rPr lang="en-SG" dirty="0" err="1">
                <a:latin typeface="Times New Roman" panose="02020603050405020304" pitchFamily="18" charset="0"/>
                <a:cs typeface="Times New Roman" panose="02020603050405020304" pitchFamily="18" charset="0"/>
              </a:rPr>
              <a:t>như</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được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thể</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hiện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trong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hình</a:t>
            </a:r>
            <a:r>
              <a:rPr lang="en-SG"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4" name="Content Placeholder 2"/>
          <p:cNvSpPr txBox="1">
            <a:spLocks/>
          </p:cNvSpPr>
          <p:nvPr/>
        </p:nvSpPr>
        <p:spPr>
          <a:xfrm>
            <a:off x="1405468" y="3513667"/>
            <a:ext cx="7255932" cy="2497666"/>
          </a:xfrm>
          <a:prstGeom prst="rect">
            <a:avLst/>
          </a:prstGeom>
        </p:spPr>
        <p:txBody>
          <a:bodyPr vert="horz" lIns="91440" tIns="45720" rIns="91440" bIns="45720" rtlCol="0" anchor="t">
            <a:normAutofit fontScale="85000" lnSpcReduction="1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SG" dirty="0" err="1">
                <a:latin typeface="Times New Roman" panose="02020603050405020304" pitchFamily="18" charset="0"/>
                <a:cs typeface="Times New Roman" panose="02020603050405020304" pitchFamily="18" charset="0"/>
              </a:rPr>
              <a:t>Điều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này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nghĩa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thể</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xây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dựng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khả</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năng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truy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nguyên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ngược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từ</a:t>
            </a:r>
            <a:r>
              <a:rPr lang="en-SG" dirty="0">
                <a:latin typeface="Times New Roman" panose="02020603050405020304" pitchFamily="18" charset="0"/>
                <a:cs typeface="Times New Roman" panose="02020603050405020304" pitchFamily="18" charset="0"/>
              </a:rPr>
              <a:t> STC </a:t>
            </a:r>
            <a:r>
              <a:rPr lang="en-SG" dirty="0" err="1">
                <a:latin typeface="Times New Roman" panose="02020603050405020304" pitchFamily="18" charset="0"/>
                <a:cs typeface="Times New Roman" panose="02020603050405020304" pitchFamily="18" charset="0"/>
              </a:rPr>
              <a:t>đến</a:t>
            </a:r>
            <a:r>
              <a:rPr lang="en-SG" dirty="0">
                <a:latin typeface="Times New Roman" panose="02020603050405020304" pitchFamily="18" charset="0"/>
                <a:cs typeface="Times New Roman" panose="02020603050405020304" pitchFamily="18" charset="0"/>
              </a:rPr>
              <a:t> SRS </a:t>
            </a:r>
            <a:r>
              <a:rPr lang="en-SG" dirty="0" err="1">
                <a:latin typeface="Times New Roman" panose="02020603050405020304" pitchFamily="18" charset="0"/>
                <a:cs typeface="Times New Roman" panose="02020603050405020304" pitchFamily="18" charset="0"/>
              </a:rPr>
              <a:t>vào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thẻ</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giống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như</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đã</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làm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từ</a:t>
            </a:r>
            <a:r>
              <a:rPr lang="en-SG" dirty="0">
                <a:latin typeface="Times New Roman" panose="02020603050405020304" pitchFamily="18" charset="0"/>
                <a:cs typeface="Times New Roman" panose="02020603050405020304" pitchFamily="18" charset="0"/>
              </a:rPr>
              <a:t> SRS </a:t>
            </a:r>
            <a:r>
              <a:rPr lang="en-SG" dirty="0" err="1">
                <a:latin typeface="Times New Roman" panose="02020603050405020304" pitchFamily="18" charset="0"/>
                <a:cs typeface="Times New Roman" panose="02020603050405020304" pitchFamily="18" charset="0"/>
              </a:rPr>
              <a:t>đến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SyRS</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Đối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với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thẻ</a:t>
            </a:r>
            <a:r>
              <a:rPr lang="en-SG" dirty="0">
                <a:latin typeface="Times New Roman" panose="02020603050405020304" pitchFamily="18" charset="0"/>
                <a:cs typeface="Times New Roman" panose="02020603050405020304" pitchFamily="18" charset="0"/>
              </a:rPr>
              <a:t> STC, </a:t>
            </a:r>
            <a:r>
              <a:rPr lang="en-SG" dirty="0" err="1">
                <a:latin typeface="Times New Roman" panose="02020603050405020304" pitchFamily="18" charset="0"/>
                <a:cs typeface="Times New Roman" panose="02020603050405020304" pitchFamily="18" charset="0"/>
              </a:rPr>
              <a:t>cuốn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sách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này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dụng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cú</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pháp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productID_STC_xxx_yyy_zzz</a:t>
            </a:r>
            <a:r>
              <a:rPr lang="en-SG" dirty="0">
                <a:latin typeface="Times New Roman" panose="02020603050405020304" pitchFamily="18" charset="0"/>
                <a:cs typeface="Times New Roman" panose="02020603050405020304" pitchFamily="18" charset="0"/>
              </a:rPr>
              <a:t>]. </a:t>
            </a:r>
          </a:p>
          <a:p>
            <a:pPr lvl="1"/>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giá</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trị</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yyy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của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duy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nhất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thay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vì</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kết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hợp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xxx_yyy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duy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nhất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thể</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loại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bỏ</a:t>
            </a:r>
            <a:r>
              <a:rPr lang="en-SG" dirty="0">
                <a:latin typeface="Times New Roman" panose="02020603050405020304" pitchFamily="18" charset="0"/>
                <a:cs typeface="Times New Roman" panose="02020603050405020304" pitchFamily="18" charset="0"/>
              </a:rPr>
              <a:t> xxx </a:t>
            </a:r>
            <a:r>
              <a:rPr lang="en-SG" dirty="0" err="1">
                <a:latin typeface="Times New Roman" panose="02020603050405020304" pitchFamily="18" charset="0"/>
                <a:cs typeface="Times New Roman" panose="02020603050405020304" pitchFamily="18" charset="0"/>
              </a:rPr>
              <a:t>khỏi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thẻ</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nhưng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cả</a:t>
            </a:r>
            <a:r>
              <a:rPr lang="en-SG" dirty="0">
                <a:latin typeface="Times New Roman" panose="02020603050405020304" pitchFamily="18" charset="0"/>
                <a:cs typeface="Times New Roman" panose="02020603050405020304" pitchFamily="18" charset="0"/>
              </a:rPr>
              <a:t> xxx </a:t>
            </a:r>
            <a:r>
              <a:rPr lang="en-SG" dirty="0" err="1">
                <a:latin typeface="Times New Roman" panose="02020603050405020304" pitchFamily="18" charset="0"/>
                <a:cs typeface="Times New Roman" panose="02020603050405020304" pitchFamily="18" charset="0"/>
              </a:rPr>
              <a:t>và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yyy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sẽ</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cung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cấp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khả</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năng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truy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xuất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ngược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cho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cả</a:t>
            </a:r>
            <a:r>
              <a:rPr lang="en-SG" dirty="0">
                <a:latin typeface="Times New Roman" panose="02020603050405020304" pitchFamily="18" charset="0"/>
                <a:cs typeface="Times New Roman" panose="02020603050405020304" pitchFamily="18" charset="0"/>
              </a:rPr>
              <a:t> SRS </a:t>
            </a:r>
            <a:r>
              <a:rPr lang="en-SG" dirty="0" err="1">
                <a:latin typeface="Times New Roman" panose="02020603050405020304" pitchFamily="18" charset="0"/>
                <a:cs typeface="Times New Roman" panose="02020603050405020304" pitchFamily="18" charset="0"/>
              </a:rPr>
              <a:t>và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SyRS</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điều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này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thể</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thuận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tiện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tại</a:t>
            </a:r>
            <a:r>
              <a:rPr lang="en-SG" dirty="0">
                <a:latin typeface="Times New Roman" panose="02020603050405020304" pitchFamily="18" charset="0"/>
                <a:cs typeface="Times New Roman" panose="02020603050405020304" pitchFamily="18" charset="0"/>
              </a:rPr>
              <a:t> chi </a:t>
            </a:r>
            <a:r>
              <a:rPr lang="en-SG" dirty="0" err="1">
                <a:latin typeface="Times New Roman" panose="02020603050405020304" pitchFamily="18" charset="0"/>
                <a:cs typeface="Times New Roman" panose="02020603050405020304" pitchFamily="18" charset="0"/>
              </a:rPr>
              <a:t>phí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nhập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thêm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cho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thẻ</a:t>
            </a:r>
            <a:r>
              <a:rPr lang="en-SG" dirty="0">
                <a:latin typeface="Times New Roman" panose="02020603050405020304" pitchFamily="18" charset="0"/>
                <a:cs typeface="Times New Roman" panose="02020603050405020304" pitchFamily="18" charset="0"/>
              </a:rPr>
              <a:t> STC </a:t>
            </a:r>
            <a:r>
              <a:rPr lang="en-SG" dirty="0" err="1">
                <a:latin typeface="Times New Roman" panose="02020603050405020304" pitchFamily="18" charset="0"/>
                <a:cs typeface="Times New Roman" panose="02020603050405020304" pitchFamily="18" charset="0"/>
              </a:rPr>
              <a:t>của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bạn</a:t>
            </a:r>
            <a:r>
              <a:rPr lang="en-SG"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lvl="1"/>
            <a:endParaRPr lang="en-US" dirty="0">
              <a:latin typeface="Times New Roman" panose="02020603050405020304" pitchFamily="18" charset="0"/>
              <a:cs typeface="Times New Roman" panose="02020603050405020304" pitchFamily="18" charset="0"/>
            </a:endParaRPr>
          </a:p>
        </p:txBody>
      </p:sp>
      <p:pic>
        <p:nvPicPr>
          <p:cNvPr id="5" name="Picture 4"/>
          <p:cNvPicPr/>
          <p:nvPr/>
        </p:nvPicPr>
        <p:blipFill rotWithShape="1">
          <a:blip r:embed="rId2"/>
          <a:srcRect b="24526"/>
          <a:stretch/>
        </p:blipFill>
        <p:spPr>
          <a:xfrm>
            <a:off x="9000067" y="2709760"/>
            <a:ext cx="2299758" cy="1667508"/>
          </a:xfrm>
          <a:prstGeom prst="rect">
            <a:avLst/>
          </a:prstGeom>
          <a:noFill/>
          <a:ln>
            <a:noFill/>
          </a:ln>
        </p:spPr>
      </p:pic>
      <p:sp>
        <p:nvSpPr>
          <p:cNvPr id="6" name="TextBox 5"/>
          <p:cNvSpPr txBox="1"/>
          <p:nvPr/>
        </p:nvSpPr>
        <p:spPr>
          <a:xfrm>
            <a:off x="9000067" y="4440766"/>
            <a:ext cx="2299758" cy="646331"/>
          </a:xfrm>
          <a:prstGeom prst="rect">
            <a:avLst/>
          </a:prstGeom>
          <a:noFill/>
        </p:spPr>
        <p:txBody>
          <a:bodyPr wrap="square" rtlCol="0">
            <a:spAutoFit/>
          </a:bodyPr>
          <a:lstStyle/>
          <a:p>
            <a:pPr algn="ctr"/>
            <a:r>
              <a:rPr lang="en-US" dirty="0" err="1"/>
              <a:t>Mối</a:t>
            </a:r>
            <a:r>
              <a:rPr lang="en-US" dirty="0"/>
              <a:t> </a:t>
            </a:r>
            <a:r>
              <a:rPr lang="en-US" dirty="0" err="1"/>
              <a:t>quan</a:t>
            </a:r>
            <a:r>
              <a:rPr lang="en-US" dirty="0"/>
              <a:t> </a:t>
            </a:r>
            <a:r>
              <a:rPr lang="en-US" dirty="0" err="1"/>
              <a:t>hệ</a:t>
            </a:r>
            <a:r>
              <a:rPr lang="en-US" dirty="0"/>
              <a:t> </a:t>
            </a:r>
            <a:r>
              <a:rPr lang="en-US" dirty="0" err="1"/>
              <a:t>giữa</a:t>
            </a:r>
            <a:r>
              <a:rPr lang="en-US" dirty="0"/>
              <a:t> STC </a:t>
            </a:r>
            <a:r>
              <a:rPr lang="en-US" dirty="0" err="1"/>
              <a:t>và</a:t>
            </a:r>
            <a:r>
              <a:rPr lang="en-US" dirty="0"/>
              <a:t> STP</a:t>
            </a:r>
          </a:p>
        </p:txBody>
      </p:sp>
    </p:spTree>
    <p:extLst>
      <p:ext uri="{BB962C8B-B14F-4D97-AF65-F5344CB8AC3E}">
        <p14:creationId xmlns:p14="http://schemas.microsoft.com/office/powerpoint/2010/main" val="4203643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SG" dirty="0"/>
              <a:t>The Requirements/Reverse Traceability Matrix</a:t>
            </a:r>
            <a:endParaRPr lang="en-US" dirty="0"/>
          </a:p>
        </p:txBody>
      </p:sp>
      <p:sp>
        <p:nvSpPr>
          <p:cNvPr id="3" name="Content Placeholder 2"/>
          <p:cNvSpPr>
            <a:spLocks noGrp="1"/>
          </p:cNvSpPr>
          <p:nvPr>
            <p:ph idx="1"/>
          </p:nvPr>
        </p:nvSpPr>
        <p:spPr>
          <a:xfrm>
            <a:off x="1024467" y="2556932"/>
            <a:ext cx="10117666" cy="2887135"/>
          </a:xfrm>
        </p:spPr>
        <p:txBody>
          <a:bodyPr>
            <a:normAutofit lnSpcReduction="10000"/>
          </a:bodyPr>
          <a:lstStyle/>
          <a:p>
            <a:r>
              <a:rPr lang="en-SG" dirty="0" err="1">
                <a:latin typeface="Times New Roman" panose="02020603050405020304" pitchFamily="18" charset="0"/>
                <a:cs typeface="Times New Roman" panose="02020603050405020304" pitchFamily="18" charset="0"/>
              </a:rPr>
              <a:t>Không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thể</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xây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dựng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khả</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năng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truy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nguyên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ngược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vào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thẻ</a:t>
            </a:r>
            <a:r>
              <a:rPr lang="en-SG" dirty="0">
                <a:latin typeface="Times New Roman" panose="02020603050405020304" pitchFamily="18" charset="0"/>
                <a:cs typeface="Times New Roman" panose="02020603050405020304" pitchFamily="18" charset="0"/>
              </a:rPr>
              <a:t> SDD </a:t>
            </a:r>
            <a:r>
              <a:rPr lang="en-SG" dirty="0" err="1">
                <a:latin typeface="Times New Roman" panose="02020603050405020304" pitchFamily="18" charset="0"/>
                <a:cs typeface="Times New Roman" panose="02020603050405020304" pitchFamily="18" charset="0"/>
              </a:rPr>
              <a:t>và</a:t>
            </a:r>
            <a:r>
              <a:rPr lang="en-SG" dirty="0">
                <a:latin typeface="Times New Roman" panose="02020603050405020304" pitchFamily="18" charset="0"/>
                <a:cs typeface="Times New Roman" panose="02020603050405020304" pitchFamily="18" charset="0"/>
              </a:rPr>
              <a:t> STP, </a:t>
            </a:r>
            <a:r>
              <a:rPr lang="en-SG" dirty="0" err="1">
                <a:latin typeface="Times New Roman" panose="02020603050405020304" pitchFamily="18" charset="0"/>
                <a:cs typeface="Times New Roman" panose="02020603050405020304" pitchFamily="18" charset="0"/>
              </a:rPr>
              <a:t>vì</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vậy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sẽ</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 Ma </a:t>
            </a:r>
            <a:r>
              <a:rPr lang="en-SG" dirty="0" err="1">
                <a:latin typeface="Times New Roman" panose="02020603050405020304" pitchFamily="18" charset="0"/>
                <a:cs typeface="Times New Roman" panose="02020603050405020304" pitchFamily="18" charset="0"/>
              </a:rPr>
              <a:t>trận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định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nguồn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gốc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ngược</a:t>
            </a:r>
            <a:r>
              <a:rPr lang="en-SG" dirty="0">
                <a:latin typeface="Times New Roman" panose="02020603050405020304" pitchFamily="18" charset="0"/>
                <a:cs typeface="Times New Roman" panose="02020603050405020304" pitchFamily="18" charset="0"/>
              </a:rPr>
              <a:t> (RTM).</a:t>
            </a:r>
          </a:p>
          <a:p>
            <a:pPr lvl="1"/>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Mỗi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hàng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chỉ</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định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liên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kết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giữa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hạng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mục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thiết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kế</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trường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hợp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kiểm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hoặc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thủ</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tục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kiểm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tra</a:t>
            </a:r>
            <a:r>
              <a:rPr lang="en-SG"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lvl="1"/>
            <a:r>
              <a:rPr lang="en-SG" dirty="0" err="1">
                <a:latin typeface="Times New Roman" panose="02020603050405020304" pitchFamily="18" charset="0"/>
                <a:cs typeface="Times New Roman" panose="02020603050405020304" pitchFamily="18" charset="0"/>
              </a:rPr>
              <a:t>Mỗi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chỉ</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định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tài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liệu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cụ</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thể</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SyRS</a:t>
            </a:r>
            <a:r>
              <a:rPr lang="en-SG" dirty="0">
                <a:latin typeface="Times New Roman" panose="02020603050405020304" pitchFamily="18" charset="0"/>
                <a:cs typeface="Times New Roman" panose="02020603050405020304" pitchFamily="18" charset="0"/>
              </a:rPr>
              <a:t>, SRS, SDD, STC,</a:t>
            </a:r>
            <a:r>
              <a:rPr lang="en-US"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hoặc</a:t>
            </a:r>
            <a:r>
              <a:rPr lang="en-SG" dirty="0">
                <a:latin typeface="Times New Roman" panose="02020603050405020304" pitchFamily="18" charset="0"/>
                <a:cs typeface="Times New Roman" panose="02020603050405020304" pitchFamily="18" charset="0"/>
              </a:rPr>
              <a:t> STP).</a:t>
            </a:r>
            <a:endParaRPr lang="en-US" dirty="0">
              <a:latin typeface="Times New Roman" panose="02020603050405020304" pitchFamily="18" charset="0"/>
              <a:cs typeface="Times New Roman" panose="02020603050405020304" pitchFamily="18" charset="0"/>
            </a:endParaRPr>
          </a:p>
          <a:p>
            <a:pPr lvl="1"/>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Mỗi</a:t>
            </a:r>
            <a:r>
              <a:rPr lang="en-SG" dirty="0">
                <a:latin typeface="Times New Roman" panose="02020603050405020304" pitchFamily="18" charset="0"/>
                <a:cs typeface="Times New Roman" panose="02020603050405020304" pitchFamily="18" charset="0"/>
              </a:rPr>
              <a:t> ô </a:t>
            </a:r>
            <a:r>
              <a:rPr lang="en-SG" dirty="0" err="1">
                <a:latin typeface="Times New Roman" panose="02020603050405020304" pitchFamily="18" charset="0"/>
                <a:cs typeface="Times New Roman" panose="02020603050405020304" pitchFamily="18" charset="0"/>
              </a:rPr>
              <a:t>chứa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thẻ</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cho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loại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tài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liệu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được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liên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kết</a:t>
            </a:r>
            <a:r>
              <a:rPr lang="en-SG" dirty="0">
                <a:latin typeface="Times New Roman" panose="02020603050405020304" pitchFamily="18" charset="0"/>
                <a:cs typeface="Times New Roman" panose="02020603050405020304" pitchFamily="18" charset="0"/>
              </a:rPr>
              <a:t>.</a:t>
            </a:r>
          </a:p>
          <a:p>
            <a:pPr lvl="2"/>
            <a:r>
              <a:rPr lang="en-SG" dirty="0" err="1">
                <a:latin typeface="Times New Roman" panose="02020603050405020304" pitchFamily="18" charset="0"/>
                <a:cs typeface="Times New Roman" panose="02020603050405020304" pitchFamily="18" charset="0"/>
              </a:rPr>
              <a:t>Ví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dụ</a:t>
            </a:r>
            <a:r>
              <a:rPr lang="en-SG"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endParaRPr lang="en-US" dirty="0"/>
          </a:p>
        </p:txBody>
      </p:sp>
      <p:pic>
        <p:nvPicPr>
          <p:cNvPr id="4" name="Picture 3"/>
          <p:cNvPicPr/>
          <p:nvPr/>
        </p:nvPicPr>
        <p:blipFill>
          <a:blip r:embed="rId2"/>
          <a:stretch>
            <a:fillRect/>
          </a:stretch>
        </p:blipFill>
        <p:spPr>
          <a:xfrm>
            <a:off x="2078779" y="5444067"/>
            <a:ext cx="7124488" cy="431800"/>
          </a:xfrm>
          <a:prstGeom prst="rect">
            <a:avLst/>
          </a:prstGeom>
          <a:noFill/>
          <a:ln>
            <a:noFill/>
          </a:ln>
        </p:spPr>
      </p:pic>
    </p:spTree>
    <p:extLst>
      <p:ext uri="{BB962C8B-B14F-4D97-AF65-F5344CB8AC3E}">
        <p14:creationId xmlns:p14="http://schemas.microsoft.com/office/powerpoint/2010/main" val="2170044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SG" dirty="0"/>
              <a:t>The Requirements/Reverse Traceability Matrix</a:t>
            </a:r>
            <a:endParaRPr lang="en-US" dirty="0"/>
          </a:p>
        </p:txBody>
      </p:sp>
      <p:sp>
        <p:nvSpPr>
          <p:cNvPr id="3" name="Content Placeholder 2"/>
          <p:cNvSpPr>
            <a:spLocks noGrp="1"/>
          </p:cNvSpPr>
          <p:nvPr>
            <p:ph idx="1"/>
          </p:nvPr>
        </p:nvSpPr>
        <p:spPr>
          <a:xfrm>
            <a:off x="1295401" y="2556932"/>
            <a:ext cx="9787466" cy="1278468"/>
          </a:xfrm>
        </p:spPr>
        <p:txBody>
          <a:bodyPr>
            <a:normAutofit fontScale="92500" lnSpcReduction="20000"/>
          </a:bodyPr>
          <a:lstStyle/>
          <a:p>
            <a:r>
              <a:rPr lang="en-SG" dirty="0" err="1">
                <a:latin typeface="Times New Roman" panose="02020603050405020304" pitchFamily="18" charset="0"/>
                <a:cs typeface="Times New Roman" panose="02020603050405020304" pitchFamily="18" charset="0"/>
              </a:rPr>
              <a:t>Nói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chung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thẻ</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SyRS</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hoặc</a:t>
            </a:r>
            <a:r>
              <a:rPr lang="en-SG" dirty="0">
                <a:latin typeface="Times New Roman" panose="02020603050405020304" pitchFamily="18" charset="0"/>
                <a:cs typeface="Times New Roman" panose="02020603050405020304" pitchFamily="18" charset="0"/>
              </a:rPr>
              <a:t> SRS </a:t>
            </a:r>
            <a:r>
              <a:rPr lang="en-SG" dirty="0" err="1">
                <a:latin typeface="Times New Roman" panose="02020603050405020304" pitchFamily="18" charset="0"/>
                <a:cs typeface="Times New Roman" panose="02020603050405020304" pitchFamily="18" charset="0"/>
              </a:rPr>
              <a:t>thúc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đẩy</a:t>
            </a:r>
            <a:r>
              <a:rPr lang="en-SG" dirty="0">
                <a:latin typeface="Times New Roman" panose="02020603050405020304" pitchFamily="18" charset="0"/>
                <a:cs typeface="Times New Roman" panose="02020603050405020304" pitchFamily="18" charset="0"/>
              </a:rPr>
              <a:t> RTM </a:t>
            </a:r>
            <a:r>
              <a:rPr lang="en-SG" dirty="0" err="1">
                <a:latin typeface="Times New Roman" panose="02020603050405020304" pitchFamily="18" charset="0"/>
                <a:cs typeface="Times New Roman" panose="02020603050405020304" pitchFamily="18" charset="0"/>
              </a:rPr>
              <a:t>và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thường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sắp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xếp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bảng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bằng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sắp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xếp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bảng</a:t>
            </a:r>
            <a:r>
              <a:rPr lang="en-SG" dirty="0">
                <a:latin typeface="Times New Roman" panose="02020603050405020304" pitchFamily="18" charset="0"/>
                <a:cs typeface="Times New Roman" panose="02020603050405020304" pitchFamily="18" charset="0"/>
              </a:rPr>
              <a:t> qua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này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Vì</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mối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quan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hệ</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một-nhiều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giữa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SyRS</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SRS, </a:t>
            </a:r>
            <a:r>
              <a:rPr lang="en-SG" dirty="0" err="1">
                <a:latin typeface="Times New Roman" panose="02020603050405020304" pitchFamily="18" charset="0"/>
                <a:cs typeface="Times New Roman" panose="02020603050405020304" pitchFamily="18" charset="0"/>
              </a:rPr>
              <a:t>bạn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thể</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phải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sao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chép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SyRS</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trên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nhiều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hàng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như</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trong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dụ</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này</a:t>
            </a:r>
            <a:r>
              <a:rPr lang="en-SG"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endParaRPr lang="en-US" dirty="0"/>
          </a:p>
        </p:txBody>
      </p:sp>
      <p:pic>
        <p:nvPicPr>
          <p:cNvPr id="4" name="Picture 3"/>
          <p:cNvPicPr/>
          <p:nvPr/>
        </p:nvPicPr>
        <p:blipFill>
          <a:blip r:embed="rId2"/>
          <a:stretch>
            <a:fillRect/>
          </a:stretch>
        </p:blipFill>
        <p:spPr>
          <a:xfrm>
            <a:off x="2002366" y="3742267"/>
            <a:ext cx="8187267" cy="1542309"/>
          </a:xfrm>
          <a:prstGeom prst="rect">
            <a:avLst/>
          </a:prstGeom>
          <a:noFill/>
          <a:ln>
            <a:noFill/>
          </a:ln>
        </p:spPr>
      </p:pic>
      <p:sp>
        <p:nvSpPr>
          <p:cNvPr id="5" name="TextBox 4"/>
          <p:cNvSpPr txBox="1"/>
          <p:nvPr/>
        </p:nvSpPr>
        <p:spPr>
          <a:xfrm>
            <a:off x="1608667" y="5343843"/>
            <a:ext cx="8949265" cy="646331"/>
          </a:xfrm>
          <a:prstGeom prst="rect">
            <a:avLst/>
          </a:prstGeom>
          <a:noFill/>
        </p:spPr>
        <p:txBody>
          <a:bodyPr wrap="square" rtlCol="0">
            <a:spAutoFit/>
          </a:bodyPr>
          <a:lstStyle/>
          <a:p>
            <a:r>
              <a:rPr lang="en-SG"/>
              <a:t>Hàng 1, 2 và 3 dùng chung thẻ SyRS với các thẻ SRS khác nhau; hàng 3 và 4 dùng chung thẻ SRS (và thẻ SyRS) với các thẻ STC khác nhau.</a:t>
            </a:r>
            <a:endParaRPr lang="en-US"/>
          </a:p>
        </p:txBody>
      </p:sp>
    </p:spTree>
    <p:extLst>
      <p:ext uri="{BB962C8B-B14F-4D97-AF65-F5344CB8AC3E}">
        <p14:creationId xmlns:p14="http://schemas.microsoft.com/office/powerpoint/2010/main" val="19084181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SG" dirty="0"/>
              <a:t>The Requirements/Reverse Traceability Matrix</a:t>
            </a:r>
            <a:endParaRPr lang="en-US" dirty="0"/>
          </a:p>
        </p:txBody>
      </p:sp>
      <p:sp>
        <p:nvSpPr>
          <p:cNvPr id="3" name="Content Placeholder 2"/>
          <p:cNvSpPr>
            <a:spLocks noGrp="1"/>
          </p:cNvSpPr>
          <p:nvPr>
            <p:ph idx="1"/>
          </p:nvPr>
        </p:nvSpPr>
        <p:spPr/>
        <p:txBody>
          <a:bodyPr/>
          <a:lstStyle/>
          <a:p>
            <a:r>
              <a:rPr lang="en-SG" dirty="0" err="1">
                <a:latin typeface="Times New Roman" panose="02020603050405020304" pitchFamily="18" charset="0"/>
                <a:cs typeface="Times New Roman" panose="02020603050405020304" pitchFamily="18" charset="0"/>
              </a:rPr>
              <a:t>Đôi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thể</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dễ</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dàng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nếu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bỏ</a:t>
            </a:r>
            <a:r>
              <a:rPr lang="en-SG" dirty="0">
                <a:latin typeface="Times New Roman" panose="02020603050405020304" pitchFamily="18" charset="0"/>
                <a:cs typeface="Times New Roman" panose="02020603050405020304" pitchFamily="18" charset="0"/>
              </a:rPr>
              <a:t> qua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thẻ</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SyRS</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và</a:t>
            </a:r>
            <a:r>
              <a:rPr lang="en-SG" dirty="0">
                <a:latin typeface="Times New Roman" panose="02020603050405020304" pitchFamily="18" charset="0"/>
                <a:cs typeface="Times New Roman" panose="02020603050405020304" pitchFamily="18" charset="0"/>
              </a:rPr>
              <a:t> SRS </a:t>
            </a:r>
            <a:r>
              <a:rPr lang="en-SG" dirty="0" err="1">
                <a:latin typeface="Times New Roman" panose="02020603050405020304" pitchFamily="18" charset="0"/>
                <a:cs typeface="Times New Roman" panose="02020603050405020304" pitchFamily="18" charset="0"/>
              </a:rPr>
              <a:t>trùng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lặp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chúng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thể</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được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suy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ra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từ</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hàng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trước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như</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sau</a:t>
            </a:r>
            <a:r>
              <a:rPr lang="en-SG"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endParaRPr lang="en-US" dirty="0"/>
          </a:p>
        </p:txBody>
      </p:sp>
      <p:pic>
        <p:nvPicPr>
          <p:cNvPr id="4" name="Picture 3"/>
          <p:cNvPicPr/>
          <p:nvPr/>
        </p:nvPicPr>
        <p:blipFill>
          <a:blip r:embed="rId2"/>
          <a:stretch>
            <a:fillRect/>
          </a:stretch>
        </p:blipFill>
        <p:spPr>
          <a:xfrm>
            <a:off x="1886585" y="3394392"/>
            <a:ext cx="8358081" cy="1524741"/>
          </a:xfrm>
          <a:prstGeom prst="rect">
            <a:avLst/>
          </a:prstGeom>
          <a:noFill/>
          <a:ln>
            <a:noFill/>
          </a:ln>
        </p:spPr>
      </p:pic>
      <p:sp>
        <p:nvSpPr>
          <p:cNvPr id="5" name="TextBox 4"/>
          <p:cNvSpPr txBox="1"/>
          <p:nvPr/>
        </p:nvSpPr>
        <p:spPr>
          <a:xfrm>
            <a:off x="1498600" y="4919133"/>
            <a:ext cx="9160934" cy="1200329"/>
          </a:xfrm>
          <a:prstGeom prst="rect">
            <a:avLst/>
          </a:prstGeom>
          <a:noFill/>
        </p:spPr>
        <p:txBody>
          <a:bodyPr wrap="square" rtlCol="0">
            <a:spAutoFit/>
          </a:bodyPr>
          <a:lstStyle/>
          <a:p>
            <a:r>
              <a:rPr lang="en-SG" dirty="0" err="1">
                <a:latin typeface="Times New Roman" panose="02020603050405020304" pitchFamily="18" charset="0"/>
                <a:cs typeface="Times New Roman" panose="02020603050405020304" pitchFamily="18" charset="0"/>
              </a:rPr>
              <a:t>Mặc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dù</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thể</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tạo</a:t>
            </a:r>
            <a:r>
              <a:rPr lang="en-SG" dirty="0">
                <a:latin typeface="Times New Roman" panose="02020603050405020304" pitchFamily="18" charset="0"/>
                <a:cs typeface="Times New Roman" panose="02020603050405020304" pitchFamily="18" charset="0"/>
              </a:rPr>
              <a:t> RTM </a:t>
            </a:r>
            <a:r>
              <a:rPr lang="en-SG" dirty="0" err="1">
                <a:latin typeface="Times New Roman" panose="02020603050405020304" pitchFamily="18" charset="0"/>
                <a:cs typeface="Times New Roman" panose="02020603050405020304" pitchFamily="18" charset="0"/>
              </a:rPr>
              <a:t>bằng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bộ</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lý</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văn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bản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dụ</a:t>
            </a:r>
            <a:r>
              <a:rPr lang="en-SG" dirty="0">
                <a:latin typeface="Times New Roman" panose="02020603050405020304" pitchFamily="18" charset="0"/>
                <a:cs typeface="Times New Roman" panose="02020603050405020304" pitchFamily="18" charset="0"/>
              </a:rPr>
              <a:t>: Microsoft Word </a:t>
            </a:r>
            <a:r>
              <a:rPr lang="en-SG" dirty="0" err="1">
                <a:latin typeface="Times New Roman" panose="02020603050405020304" pitchFamily="18" charset="0"/>
                <a:cs typeface="Times New Roman" panose="02020603050405020304" pitchFamily="18" charset="0"/>
              </a:rPr>
              <a:t>hoặc</a:t>
            </a:r>
            <a:r>
              <a:rPr lang="en-SG" dirty="0">
                <a:latin typeface="Times New Roman" panose="02020603050405020304" pitchFamily="18" charset="0"/>
                <a:cs typeface="Times New Roman" panose="02020603050405020304" pitchFamily="18" charset="0"/>
              </a:rPr>
              <a:t> Apple Pages), </a:t>
            </a:r>
            <a:r>
              <a:rPr lang="en-SG" dirty="0" err="1">
                <a:latin typeface="Times New Roman" panose="02020603050405020304" pitchFamily="18" charset="0"/>
                <a:cs typeface="Times New Roman" panose="02020603050405020304" pitchFamily="18" charset="0"/>
              </a:rPr>
              <a:t>nhưng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giải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pháp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tốt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nhiều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dụng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chương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trình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bảng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tính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dụ</a:t>
            </a:r>
            <a:r>
              <a:rPr lang="en-SG" dirty="0">
                <a:latin typeface="Times New Roman" panose="02020603050405020304" pitchFamily="18" charset="0"/>
                <a:cs typeface="Times New Roman" panose="02020603050405020304" pitchFamily="18" charset="0"/>
              </a:rPr>
              <a:t>: Microsoft Excel </a:t>
            </a:r>
            <a:r>
              <a:rPr lang="en-SG" dirty="0" err="1">
                <a:latin typeface="Times New Roman" panose="02020603050405020304" pitchFamily="18" charset="0"/>
                <a:cs typeface="Times New Roman" panose="02020603050405020304" pitchFamily="18" charset="0"/>
              </a:rPr>
              <a:t>hoặc</a:t>
            </a:r>
            <a:r>
              <a:rPr lang="en-SG" dirty="0">
                <a:latin typeface="Times New Roman" panose="02020603050405020304" pitchFamily="18" charset="0"/>
                <a:cs typeface="Times New Roman" panose="02020603050405020304" pitchFamily="18" charset="0"/>
              </a:rPr>
              <a:t> Apple Numbers) </a:t>
            </a:r>
            <a:r>
              <a:rPr lang="en-SG" dirty="0" err="1">
                <a:latin typeface="Times New Roman" panose="02020603050405020304" pitchFamily="18" charset="0"/>
                <a:cs typeface="Times New Roman" panose="02020603050405020304" pitchFamily="18" charset="0"/>
              </a:rPr>
              <a:t>hoặc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ứng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dụng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cơ</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sở</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dữ</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liệu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cho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phép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dễ</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dàng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sắp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xếp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hàng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trong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bảng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dựa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trên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hiện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tại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của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bạn</a:t>
            </a:r>
            <a:r>
              <a:rPr lang="en-SG"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83321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err="1">
                <a:latin typeface="Times New Roman" panose="02020603050405020304" pitchFamily="18" charset="0"/>
                <a:cs typeface="Times New Roman" panose="02020603050405020304" pitchFamily="18" charset="0"/>
              </a:rPr>
              <a:t>Thêm</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cột</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bổ</a:t>
            </a:r>
            <a:r>
              <a:rPr lang="en-US" b="1" i="1" dirty="0">
                <a:latin typeface="Times New Roman" panose="02020603050405020304" pitchFamily="18" charset="0"/>
                <a:cs typeface="Times New Roman" panose="02020603050405020304" pitchFamily="18" charset="0"/>
              </a:rPr>
              <a:t> sung </a:t>
            </a:r>
            <a:r>
              <a:rPr lang="en-US" b="1" i="1" dirty="0" err="1">
                <a:latin typeface="Times New Roman" panose="02020603050405020304" pitchFamily="18" charset="0"/>
                <a:cs typeface="Times New Roman" panose="02020603050405020304" pitchFamily="18" charset="0"/>
              </a:rPr>
              <a:t>trong</a:t>
            </a:r>
            <a:r>
              <a:rPr lang="en-US" b="1" i="1" dirty="0">
                <a:latin typeface="Times New Roman" panose="02020603050405020304" pitchFamily="18" charset="0"/>
                <a:cs typeface="Times New Roman" panose="02020603050405020304" pitchFamily="18" charset="0"/>
              </a:rPr>
              <a:t> RTM</a:t>
            </a:r>
          </a:p>
        </p:txBody>
      </p:sp>
      <p:sp>
        <p:nvSpPr>
          <p:cNvPr id="3" name="Content Placeholder 2"/>
          <p:cNvSpPr>
            <a:spLocks noGrp="1"/>
          </p:cNvSpPr>
          <p:nvPr>
            <p:ph idx="1"/>
          </p:nvPr>
        </p:nvSpPr>
        <p:spPr>
          <a:xfrm>
            <a:off x="1295401" y="2556932"/>
            <a:ext cx="9728199" cy="3318936"/>
          </a:xfrm>
        </p:spPr>
        <p:txBody>
          <a:bodyPr>
            <a:normAutofit lnSpcReduction="10000"/>
          </a:bodyPr>
          <a:lstStyle/>
          <a:p>
            <a:r>
              <a:rPr lang="en-SG" dirty="0" err="1">
                <a:latin typeface="Times New Roman" panose="02020603050405020304" pitchFamily="18" charset="0"/>
                <a:cs typeface="Times New Roman" panose="02020603050405020304" pitchFamily="18" charset="0"/>
              </a:rPr>
              <a:t>Bạn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sẽ</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muốn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trong</a:t>
            </a:r>
            <a:r>
              <a:rPr lang="en-SG" dirty="0">
                <a:latin typeface="Times New Roman" panose="02020603050405020304" pitchFamily="18" charset="0"/>
                <a:cs typeface="Times New Roman" panose="02020603050405020304" pitchFamily="18" charset="0"/>
              </a:rPr>
              <a:t> RTM </a:t>
            </a:r>
            <a:r>
              <a:rPr lang="en-SG" dirty="0" err="1">
                <a:latin typeface="Times New Roman" panose="02020603050405020304" pitchFamily="18" charset="0"/>
                <a:cs typeface="Times New Roman" panose="02020603050405020304" pitchFamily="18" charset="0"/>
              </a:rPr>
              <a:t>cho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mỗi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loại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tài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liệu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hệ</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thống</a:t>
            </a:r>
            <a:r>
              <a:rPr lang="en-SG" dirty="0">
                <a:latin typeface="Times New Roman" panose="02020603050405020304" pitchFamily="18" charset="0"/>
                <a:cs typeface="Times New Roman" panose="02020603050405020304" pitchFamily="18" charset="0"/>
              </a:rPr>
              <a:t> — </a:t>
            </a:r>
            <a:r>
              <a:rPr lang="en-SG" dirty="0" err="1">
                <a:latin typeface="Times New Roman" panose="02020603050405020304" pitchFamily="18" charset="0"/>
                <a:cs typeface="Times New Roman" panose="02020603050405020304" pitchFamily="18" charset="0"/>
              </a:rPr>
              <a:t>SyRS</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nếu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SRS, SDD, STC </a:t>
            </a:r>
            <a:r>
              <a:rPr lang="en-SG" dirty="0" err="1">
                <a:latin typeface="Times New Roman" panose="02020603050405020304" pitchFamily="18" charset="0"/>
                <a:cs typeface="Times New Roman" panose="02020603050405020304" pitchFamily="18" charset="0"/>
              </a:rPr>
              <a:t>và</a:t>
            </a:r>
            <a:r>
              <a:rPr lang="en-SG" dirty="0">
                <a:latin typeface="Times New Roman" panose="02020603050405020304" pitchFamily="18" charset="0"/>
                <a:cs typeface="Times New Roman" panose="02020603050405020304" pitchFamily="18" charset="0"/>
              </a:rPr>
              <a:t> STP — </a:t>
            </a:r>
            <a:r>
              <a:rPr lang="en-SG" dirty="0" err="1">
                <a:latin typeface="Times New Roman" panose="02020603050405020304" pitchFamily="18" charset="0"/>
                <a:cs typeface="Times New Roman" panose="02020603050405020304" pitchFamily="18" charset="0"/>
              </a:rPr>
              <a:t>nhưng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cũng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thể</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muốn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bao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gồm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thông</a:t>
            </a:r>
            <a:r>
              <a:rPr lang="en-SG" dirty="0">
                <a:latin typeface="Times New Roman" panose="02020603050405020304" pitchFamily="18" charset="0"/>
                <a:cs typeface="Times New Roman" panose="02020603050405020304" pitchFamily="18" charset="0"/>
              </a:rPr>
              <a:t> tin </a:t>
            </a:r>
            <a:r>
              <a:rPr lang="en-SG" dirty="0" err="1">
                <a:latin typeface="Times New Roman" panose="02020603050405020304" pitchFamily="18" charset="0"/>
                <a:cs typeface="Times New Roman" panose="02020603050405020304" pitchFamily="18" charset="0"/>
              </a:rPr>
              <a:t>khác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trong</a:t>
            </a:r>
            <a:r>
              <a:rPr lang="en-SG" dirty="0">
                <a:latin typeface="Times New Roman" panose="02020603050405020304" pitchFamily="18" charset="0"/>
                <a:cs typeface="Times New Roman" panose="02020603050405020304" pitchFamily="18" charset="0"/>
              </a:rPr>
              <a:t> RTM.</a:t>
            </a:r>
          </a:p>
          <a:p>
            <a:pPr lvl="1"/>
            <a:r>
              <a:rPr lang="en-SG" dirty="0" err="1">
                <a:latin typeface="Times New Roman" panose="02020603050405020304" pitchFamily="18" charset="0"/>
                <a:cs typeface="Times New Roman" panose="02020603050405020304" pitchFamily="18" charset="0"/>
              </a:rPr>
              <a:t>Ví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dụ</a:t>
            </a:r>
            <a:r>
              <a:rPr lang="en-SG" dirty="0">
                <a:latin typeface="Times New Roman" panose="02020603050405020304" pitchFamily="18" charset="0"/>
                <a:cs typeface="Times New Roman" panose="02020603050405020304" pitchFamily="18" charset="0"/>
              </a:rPr>
              <a:t>: </a:t>
            </a:r>
          </a:p>
          <a:p>
            <a:pPr lvl="2"/>
            <a:r>
              <a:rPr lang="en-SG" dirty="0" err="1">
                <a:latin typeface="Times New Roman" panose="02020603050405020304" pitchFamily="18" charset="0"/>
                <a:cs typeface="Times New Roman" panose="02020603050405020304" pitchFamily="18" charset="0"/>
              </a:rPr>
              <a:t>Bạn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thể</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xem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xét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Mô</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tả</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thể</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giúp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hiểu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tất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cả</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thẻ</a:t>
            </a:r>
            <a:r>
              <a:rPr lang="en-SG"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lvl="2"/>
            <a:r>
              <a:rPr lang="en-SG" dirty="0" err="1">
                <a:latin typeface="Times New Roman" panose="02020603050405020304" pitchFamily="18" charset="0"/>
                <a:cs typeface="Times New Roman" panose="02020603050405020304" pitchFamily="18" charset="0"/>
              </a:rPr>
              <a:t>Nếu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tài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liệu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SyRS</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Phân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bổ</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thể</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hữu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ích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để</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chỉ</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định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xem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mục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SyRS</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phần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cứng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phần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mềm</a:t>
            </a:r>
            <a:r>
              <a:rPr lang="en-SG" dirty="0">
                <a:latin typeface="Times New Roman" panose="02020603050405020304" pitchFamily="18" charset="0"/>
                <a:cs typeface="Times New Roman" panose="02020603050405020304" pitchFamily="18" charset="0"/>
              </a:rPr>
              <a:t> hay </a:t>
            </a:r>
            <a:r>
              <a:rPr lang="en-SG" dirty="0" err="1">
                <a:latin typeface="Times New Roman" panose="02020603050405020304" pitchFamily="18" charset="0"/>
                <a:cs typeface="Times New Roman" panose="02020603050405020304" pitchFamily="18" charset="0"/>
              </a:rPr>
              <a:t>thứ</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khác</a:t>
            </a:r>
            <a:r>
              <a:rPr lang="en-SG" dirty="0">
                <a:latin typeface="Times New Roman" panose="02020603050405020304" pitchFamily="18" charset="0"/>
                <a:cs typeface="Times New Roman" panose="02020603050405020304" pitchFamily="18" charset="0"/>
              </a:rPr>
              <a:t>.</a:t>
            </a:r>
          </a:p>
          <a:p>
            <a:pPr lvl="2"/>
            <a:r>
              <a:rPr lang="en-SG" dirty="0" err="1"/>
              <a:t>Một</a:t>
            </a:r>
            <a:r>
              <a:rPr lang="en-SG" dirty="0"/>
              <a:t> </a:t>
            </a:r>
            <a:r>
              <a:rPr lang="en-SG" dirty="0" err="1"/>
              <a:t>cột</a:t>
            </a:r>
            <a:r>
              <a:rPr lang="en-SG" dirty="0"/>
              <a:t> </a:t>
            </a:r>
            <a:r>
              <a:rPr lang="en-SG" dirty="0" err="1"/>
              <a:t>hữu</a:t>
            </a:r>
            <a:r>
              <a:rPr lang="en-SG" dirty="0"/>
              <a:t> </a:t>
            </a:r>
            <a:r>
              <a:rPr lang="en-SG" dirty="0" err="1"/>
              <a:t>ích</a:t>
            </a:r>
            <a:r>
              <a:rPr lang="en-SG" dirty="0"/>
              <a:t> </a:t>
            </a:r>
            <a:r>
              <a:rPr lang="en-SG" dirty="0" err="1"/>
              <a:t>khác</a:t>
            </a:r>
            <a:r>
              <a:rPr lang="en-SG" dirty="0"/>
              <a:t> </a:t>
            </a:r>
            <a:r>
              <a:rPr lang="en-SG" dirty="0" err="1"/>
              <a:t>có</a:t>
            </a:r>
            <a:r>
              <a:rPr lang="en-SG" dirty="0"/>
              <a:t> </a:t>
            </a:r>
            <a:r>
              <a:rPr lang="en-SG" dirty="0" err="1"/>
              <a:t>thể</a:t>
            </a:r>
            <a:r>
              <a:rPr lang="en-SG" dirty="0"/>
              <a:t> </a:t>
            </a:r>
            <a:r>
              <a:rPr lang="en-SG" dirty="0" err="1"/>
              <a:t>là</a:t>
            </a:r>
            <a:r>
              <a:rPr lang="en-SG" dirty="0"/>
              <a:t> "</a:t>
            </a:r>
            <a:r>
              <a:rPr lang="en-SG" dirty="0" err="1"/>
              <a:t>Xác</a:t>
            </a:r>
            <a:r>
              <a:rPr lang="en-SG" dirty="0"/>
              <a:t> minh", </a:t>
            </a:r>
            <a:r>
              <a:rPr lang="en-SG" dirty="0" err="1"/>
              <a:t>mô</a:t>
            </a:r>
            <a:r>
              <a:rPr lang="en-SG" dirty="0"/>
              <a:t> </a:t>
            </a:r>
            <a:r>
              <a:rPr lang="en-SG" dirty="0" err="1"/>
              <a:t>tả</a:t>
            </a:r>
            <a:r>
              <a:rPr lang="en-SG" dirty="0"/>
              <a:t> </a:t>
            </a:r>
            <a:r>
              <a:rPr lang="en-SG" dirty="0" err="1"/>
              <a:t>cách</a:t>
            </a:r>
            <a:r>
              <a:rPr lang="en-SG" dirty="0"/>
              <a:t> </a:t>
            </a:r>
            <a:r>
              <a:rPr lang="en-SG" dirty="0" err="1"/>
              <a:t>một</a:t>
            </a:r>
            <a:r>
              <a:rPr lang="en-SG" dirty="0"/>
              <a:t> </a:t>
            </a:r>
            <a:r>
              <a:rPr lang="en-SG" dirty="0" err="1"/>
              <a:t>yêu</a:t>
            </a:r>
            <a:r>
              <a:rPr lang="en-SG" dirty="0"/>
              <a:t> </a:t>
            </a:r>
            <a:r>
              <a:rPr lang="en-SG" dirty="0" err="1"/>
              <a:t>cầu</a:t>
            </a:r>
            <a:r>
              <a:rPr lang="en-SG" dirty="0"/>
              <a:t> </a:t>
            </a:r>
            <a:r>
              <a:rPr lang="en-SG" dirty="0" err="1"/>
              <a:t>cụ</a:t>
            </a:r>
            <a:r>
              <a:rPr lang="en-SG" dirty="0"/>
              <a:t> </a:t>
            </a:r>
            <a:r>
              <a:rPr lang="en-SG" dirty="0" err="1"/>
              <a:t>thể</a:t>
            </a:r>
            <a:r>
              <a:rPr lang="en-SG" dirty="0"/>
              <a:t> </a:t>
            </a:r>
            <a:r>
              <a:rPr lang="en-SG" dirty="0" err="1"/>
              <a:t>có</a:t>
            </a:r>
            <a:r>
              <a:rPr lang="en-SG" dirty="0"/>
              <a:t> </a:t>
            </a:r>
            <a:r>
              <a:rPr lang="en-SG" dirty="0" err="1"/>
              <a:t>thể</a:t>
            </a:r>
            <a:r>
              <a:rPr lang="en-SG" dirty="0"/>
              <a:t> </a:t>
            </a:r>
            <a:r>
              <a:rPr lang="en-SG" dirty="0" err="1"/>
              <a:t>được</a:t>
            </a:r>
            <a:r>
              <a:rPr lang="en-SG" dirty="0"/>
              <a:t> </a:t>
            </a:r>
            <a:r>
              <a:rPr lang="en-SG" dirty="0" err="1"/>
              <a:t>kiểm</a:t>
            </a:r>
            <a:r>
              <a:rPr lang="en-SG" dirty="0"/>
              <a:t> </a:t>
            </a:r>
            <a:r>
              <a:rPr lang="en-SG" dirty="0" err="1"/>
              <a:t>tra</a:t>
            </a:r>
            <a:r>
              <a:rPr lang="en-SG" dirty="0"/>
              <a:t> (</a:t>
            </a:r>
            <a:r>
              <a:rPr lang="en-SG" dirty="0" err="1"/>
              <a:t>hoặc</a:t>
            </a:r>
            <a:r>
              <a:rPr lang="en-SG" dirty="0"/>
              <a:t> </a:t>
            </a:r>
            <a:r>
              <a:rPr lang="en-SG" dirty="0" err="1"/>
              <a:t>xác</a:t>
            </a:r>
            <a:r>
              <a:rPr lang="en-SG" dirty="0"/>
              <a:t> minh) </a:t>
            </a:r>
            <a:r>
              <a:rPr lang="en-SG" dirty="0" err="1"/>
              <a:t>trong</a:t>
            </a:r>
            <a:r>
              <a:rPr lang="en-SG" dirty="0"/>
              <a:t> </a:t>
            </a:r>
            <a:r>
              <a:rPr lang="en-SG" dirty="0" err="1"/>
              <a:t>hệ</a:t>
            </a:r>
            <a:r>
              <a:rPr lang="en-SG" dirty="0"/>
              <a:t> </a:t>
            </a:r>
            <a:r>
              <a:rPr lang="en-SG" dirty="0" err="1"/>
              <a:t>thống</a:t>
            </a:r>
            <a:r>
              <a:rPr lang="en-SG" dirty="0"/>
              <a:t>.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25870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3134" y="990600"/>
            <a:ext cx="9601196" cy="1303867"/>
          </a:xfrm>
        </p:spPr>
        <p:txBody>
          <a:bodyPr>
            <a:normAutofit fontScale="90000"/>
          </a:bodyPr>
          <a:lstStyle/>
          <a:p>
            <a:r>
              <a:rPr lang="en-SG" b="1" i="1" dirty="0" err="1">
                <a:latin typeface="Times New Roman" panose="02020603050405020304" pitchFamily="18" charset="0"/>
                <a:cs typeface="Times New Roman" panose="02020603050405020304" pitchFamily="18" charset="0"/>
              </a:rPr>
              <a:t>Sắp</a:t>
            </a:r>
            <a:r>
              <a:rPr lang="en-SG" b="1" i="1" dirty="0">
                <a:latin typeface="Times New Roman" panose="02020603050405020304" pitchFamily="18" charset="0"/>
                <a:cs typeface="Times New Roman" panose="02020603050405020304" pitchFamily="18" charset="0"/>
              </a:rPr>
              <a:t> </a:t>
            </a:r>
            <a:r>
              <a:rPr lang="en-SG" b="1" i="1" dirty="0" err="1">
                <a:latin typeface="Times New Roman" panose="02020603050405020304" pitchFamily="18" charset="0"/>
                <a:cs typeface="Times New Roman" panose="02020603050405020304" pitchFamily="18" charset="0"/>
              </a:rPr>
              <a:t>xếp</a:t>
            </a:r>
            <a:r>
              <a:rPr lang="en-SG" b="1" i="1" dirty="0">
                <a:latin typeface="Times New Roman" panose="02020603050405020304" pitchFamily="18" charset="0"/>
                <a:cs typeface="Times New Roman" panose="02020603050405020304" pitchFamily="18" charset="0"/>
              </a:rPr>
              <a:t> RTM</a:t>
            </a:r>
            <a:br>
              <a:rPr lang="en-US" dirty="0"/>
            </a:br>
            <a:endParaRPr lang="en-US" dirty="0"/>
          </a:p>
        </p:txBody>
      </p:sp>
      <p:sp>
        <p:nvSpPr>
          <p:cNvPr id="3" name="Content Placeholder 2"/>
          <p:cNvSpPr>
            <a:spLocks noGrp="1"/>
          </p:cNvSpPr>
          <p:nvPr>
            <p:ph idx="1"/>
          </p:nvPr>
        </p:nvSpPr>
        <p:spPr>
          <a:xfrm>
            <a:off x="1295400" y="2438398"/>
            <a:ext cx="9592733" cy="2345269"/>
          </a:xfrm>
        </p:spPr>
        <p:txBody>
          <a:bodyPr>
            <a:normAutofit fontScale="85000" lnSpcReduction="20000"/>
          </a:bodyPr>
          <a:lstStyle/>
          <a:p>
            <a:r>
              <a:rPr lang="en-SG" dirty="0" err="1">
                <a:latin typeface="Times New Roman" panose="02020603050405020304" pitchFamily="18" charset="0"/>
                <a:cs typeface="Times New Roman" panose="02020603050405020304" pitchFamily="18" charset="0"/>
              </a:rPr>
              <a:t>Tất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nhiên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nếu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điền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vào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mọi</a:t>
            </a:r>
            <a:r>
              <a:rPr lang="en-SG" dirty="0">
                <a:latin typeface="Times New Roman" panose="02020603050405020304" pitchFamily="18" charset="0"/>
                <a:cs typeface="Times New Roman" panose="02020603050405020304" pitchFamily="18" charset="0"/>
              </a:rPr>
              <a:t> ô </a:t>
            </a:r>
            <a:r>
              <a:rPr lang="en-SG" dirty="0" err="1">
                <a:latin typeface="Times New Roman" panose="02020603050405020304" pitchFamily="18" charset="0"/>
                <a:cs typeface="Times New Roman" panose="02020603050405020304" pitchFamily="18" charset="0"/>
              </a:rPr>
              <a:t>trong</a:t>
            </a:r>
            <a:r>
              <a:rPr lang="en-SG" dirty="0">
                <a:latin typeface="Times New Roman" panose="02020603050405020304" pitchFamily="18" charset="0"/>
                <a:cs typeface="Times New Roman" panose="02020603050405020304" pitchFamily="18" charset="0"/>
              </a:rPr>
              <a:t> ma </a:t>
            </a:r>
            <a:r>
              <a:rPr lang="en-SG" dirty="0" err="1">
                <a:latin typeface="Times New Roman" panose="02020603050405020304" pitchFamily="18" charset="0"/>
                <a:cs typeface="Times New Roman" panose="02020603050405020304" pitchFamily="18" charset="0"/>
              </a:rPr>
              <a:t>trận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thể</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sắp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xếp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theo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giá</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trị</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hoặc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nhiều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giá</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trị</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dụ</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giả</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đang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dụng</a:t>
            </a:r>
            <a:r>
              <a:rPr lang="en-SG" dirty="0">
                <a:latin typeface="Times New Roman" panose="02020603050405020304" pitchFamily="18" charset="0"/>
                <a:cs typeface="Times New Roman" panose="02020603050405020304" pitchFamily="18" charset="0"/>
              </a:rPr>
              <a:t> Microsoft Excel </a:t>
            </a:r>
            <a:r>
              <a:rPr lang="en-SG" dirty="0" err="1">
                <a:latin typeface="Times New Roman" panose="02020603050405020304" pitchFamily="18" charset="0"/>
                <a:cs typeface="Times New Roman" panose="02020603050405020304" pitchFamily="18" charset="0"/>
              </a:rPr>
              <a:t>và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được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tổ</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chức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như</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sau</a:t>
            </a:r>
            <a:r>
              <a:rPr lang="en-SG" dirty="0">
                <a:latin typeface="Times New Roman" panose="02020603050405020304" pitchFamily="18" charset="0"/>
                <a:cs typeface="Times New Roman" panose="02020603050405020304" pitchFamily="18" charset="0"/>
              </a:rPr>
              <a:t>:</a:t>
            </a:r>
          </a:p>
          <a:p>
            <a:pPr lvl="1"/>
            <a:r>
              <a:rPr lang="en-SG" dirty="0"/>
              <a:t>A: </a:t>
            </a:r>
            <a:r>
              <a:rPr lang="en-SG" dirty="0" err="1"/>
              <a:t>Một</a:t>
            </a:r>
            <a:r>
              <a:rPr lang="en-SG" dirty="0"/>
              <a:t> </a:t>
            </a:r>
            <a:r>
              <a:rPr lang="en-SG" dirty="0" err="1"/>
              <a:t>sự</a:t>
            </a:r>
            <a:r>
              <a:rPr lang="en-SG" dirty="0"/>
              <a:t> </a:t>
            </a:r>
            <a:r>
              <a:rPr lang="en-SG" dirty="0" err="1"/>
              <a:t>mô</a:t>
            </a:r>
            <a:r>
              <a:rPr lang="en-SG" dirty="0"/>
              <a:t> </a:t>
            </a:r>
            <a:r>
              <a:rPr lang="en-SG" dirty="0" err="1"/>
              <a:t>tả</a:t>
            </a:r>
            <a:r>
              <a:rPr lang="en-SG" dirty="0"/>
              <a:t>						E: </a:t>
            </a:r>
            <a:r>
              <a:rPr lang="en-SG" dirty="0" err="1"/>
              <a:t>Phương</a:t>
            </a:r>
            <a:r>
              <a:rPr lang="en-SG" dirty="0"/>
              <a:t> </a:t>
            </a:r>
            <a:r>
              <a:rPr lang="en-SG" dirty="0" err="1"/>
              <a:t>pháp</a:t>
            </a:r>
            <a:r>
              <a:rPr lang="en-SG" dirty="0"/>
              <a:t> </a:t>
            </a:r>
            <a:r>
              <a:rPr lang="en-SG" dirty="0" err="1"/>
              <a:t>kiểm</a:t>
            </a:r>
            <a:r>
              <a:rPr lang="en-SG" dirty="0"/>
              <a:t> </a:t>
            </a:r>
            <a:r>
              <a:rPr lang="en-SG" dirty="0" err="1"/>
              <a:t>tra</a:t>
            </a:r>
            <a:endParaRPr lang="en-US" dirty="0"/>
          </a:p>
          <a:p>
            <a:pPr lvl="1"/>
            <a:r>
              <a:rPr lang="en-SG" dirty="0"/>
              <a:t>B: </a:t>
            </a:r>
            <a:r>
              <a:rPr lang="en-SG" dirty="0" err="1"/>
              <a:t>Thẻ</a:t>
            </a:r>
            <a:r>
              <a:rPr lang="en-SG" dirty="0"/>
              <a:t> </a:t>
            </a:r>
            <a:r>
              <a:rPr lang="en-SG" dirty="0" err="1"/>
              <a:t>SyRS</a:t>
            </a:r>
            <a:r>
              <a:rPr lang="en-SG" dirty="0"/>
              <a:t>							F: </a:t>
            </a:r>
            <a:r>
              <a:rPr lang="en-SG" dirty="0" err="1"/>
              <a:t>Thẻ</a:t>
            </a:r>
            <a:r>
              <a:rPr lang="en-SG" dirty="0"/>
              <a:t> SDD</a:t>
            </a:r>
            <a:endParaRPr lang="en-US" dirty="0"/>
          </a:p>
          <a:p>
            <a:pPr lvl="1"/>
            <a:r>
              <a:rPr lang="en-SG" dirty="0"/>
              <a:t>C: </a:t>
            </a:r>
            <a:r>
              <a:rPr lang="en-SG" dirty="0" err="1"/>
              <a:t>Phân</a:t>
            </a:r>
            <a:r>
              <a:rPr lang="en-SG" dirty="0"/>
              <a:t> </a:t>
            </a:r>
            <a:r>
              <a:rPr lang="en-SG" dirty="0" err="1"/>
              <a:t>bổ</a:t>
            </a:r>
            <a:r>
              <a:rPr lang="en-SG" dirty="0"/>
              <a:t>							G: </a:t>
            </a:r>
            <a:r>
              <a:rPr lang="en-SG" dirty="0" err="1"/>
              <a:t>Thẻ</a:t>
            </a:r>
            <a:r>
              <a:rPr lang="en-SG" dirty="0"/>
              <a:t> STC</a:t>
            </a:r>
            <a:endParaRPr lang="en-US" dirty="0"/>
          </a:p>
          <a:p>
            <a:pPr lvl="1"/>
            <a:r>
              <a:rPr lang="en-SG" dirty="0"/>
              <a:t>D: </a:t>
            </a:r>
            <a:r>
              <a:rPr lang="en-SG" dirty="0" err="1"/>
              <a:t>Thẻ</a:t>
            </a:r>
            <a:r>
              <a:rPr lang="en-SG" dirty="0"/>
              <a:t> SRS							H: </a:t>
            </a:r>
            <a:r>
              <a:rPr lang="en-SG" dirty="0" err="1"/>
              <a:t>Thẻ</a:t>
            </a:r>
            <a:r>
              <a:rPr lang="en-SG" dirty="0"/>
              <a:t> STP</a:t>
            </a:r>
            <a:endParaRPr lang="en-US" dirty="0"/>
          </a:p>
          <a:p>
            <a:endParaRPr lang="en-US" dirty="0"/>
          </a:p>
          <a:p>
            <a:pPr lvl="1"/>
            <a:endParaRPr lang="en-US" dirty="0">
              <a:latin typeface="Times New Roman" panose="02020603050405020304" pitchFamily="18" charset="0"/>
              <a:cs typeface="Times New Roman" panose="02020603050405020304" pitchFamily="18" charset="0"/>
            </a:endParaRPr>
          </a:p>
          <a:p>
            <a:pPr marL="0" indent="0">
              <a:buNone/>
            </a:pPr>
            <a:endParaRPr lang="en-US" dirty="0"/>
          </a:p>
        </p:txBody>
      </p:sp>
      <p:sp>
        <p:nvSpPr>
          <p:cNvPr id="4" name="TextBox 3"/>
          <p:cNvSpPr txBox="1"/>
          <p:nvPr/>
        </p:nvSpPr>
        <p:spPr>
          <a:xfrm>
            <a:off x="1617132" y="4715930"/>
            <a:ext cx="8805335" cy="1477328"/>
          </a:xfrm>
          <a:prstGeom prst="rect">
            <a:avLst/>
          </a:prstGeom>
          <a:noFill/>
        </p:spPr>
        <p:txBody>
          <a:bodyPr wrap="square" rtlCol="0">
            <a:spAutoFit/>
          </a:bodyPr>
          <a:lstStyle/>
          <a:p>
            <a:r>
              <a:rPr lang="en-SG" dirty="0"/>
              <a:t>- </a:t>
            </a:r>
            <a:r>
              <a:rPr lang="en-SG" dirty="0" err="1"/>
              <a:t>Sắp</a:t>
            </a:r>
            <a:r>
              <a:rPr lang="en-SG" dirty="0"/>
              <a:t> </a:t>
            </a:r>
            <a:r>
              <a:rPr lang="en-SG" dirty="0" err="1"/>
              <a:t>xếp</a:t>
            </a:r>
            <a:r>
              <a:rPr lang="en-SG" dirty="0"/>
              <a:t> </a:t>
            </a:r>
            <a:r>
              <a:rPr lang="en-SG" dirty="0" err="1"/>
              <a:t>theo</a:t>
            </a:r>
            <a:r>
              <a:rPr lang="en-SG" dirty="0"/>
              <a:t> </a:t>
            </a:r>
            <a:r>
              <a:rPr lang="en-SG" dirty="0" err="1"/>
              <a:t>cột</a:t>
            </a:r>
            <a:r>
              <a:rPr lang="en-SG" dirty="0"/>
              <a:t> B, </a:t>
            </a:r>
            <a:r>
              <a:rPr lang="en-SG" dirty="0" err="1"/>
              <a:t>rồi</a:t>
            </a:r>
            <a:r>
              <a:rPr lang="en-SG" dirty="0"/>
              <a:t> </a:t>
            </a:r>
            <a:r>
              <a:rPr lang="en-SG" dirty="0" err="1"/>
              <a:t>theo</a:t>
            </a:r>
            <a:r>
              <a:rPr lang="en-SG" dirty="0"/>
              <a:t> D, </a:t>
            </a:r>
            <a:r>
              <a:rPr lang="en-SG" dirty="0" err="1"/>
              <a:t>rồi</a:t>
            </a:r>
            <a:r>
              <a:rPr lang="en-SG" dirty="0"/>
              <a:t> </a:t>
            </a:r>
            <a:r>
              <a:rPr lang="en-SG" dirty="0" err="1"/>
              <a:t>theo</a:t>
            </a:r>
            <a:r>
              <a:rPr lang="en-SG" dirty="0"/>
              <a:t> G, </a:t>
            </a:r>
            <a:r>
              <a:rPr lang="en-SG" dirty="0" err="1"/>
              <a:t>sẽ</a:t>
            </a:r>
            <a:r>
              <a:rPr lang="en-SG" dirty="0"/>
              <a:t> </a:t>
            </a:r>
            <a:r>
              <a:rPr lang="en-SG" dirty="0" err="1"/>
              <a:t>sắp</a:t>
            </a:r>
            <a:r>
              <a:rPr lang="en-SG" dirty="0"/>
              <a:t> </a:t>
            </a:r>
            <a:r>
              <a:rPr lang="en-SG" dirty="0" err="1"/>
              <a:t>xếp</a:t>
            </a:r>
            <a:r>
              <a:rPr lang="en-SG" dirty="0"/>
              <a:t> </a:t>
            </a:r>
            <a:r>
              <a:rPr lang="en-SG" dirty="0" err="1"/>
              <a:t>tài</a:t>
            </a:r>
            <a:r>
              <a:rPr lang="en-SG" dirty="0"/>
              <a:t> </a:t>
            </a:r>
            <a:r>
              <a:rPr lang="en-SG" dirty="0" err="1"/>
              <a:t>liệu</a:t>
            </a:r>
            <a:r>
              <a:rPr lang="en-SG" dirty="0"/>
              <a:t> </a:t>
            </a:r>
            <a:r>
              <a:rPr lang="en-SG" dirty="0" err="1"/>
              <a:t>theo</a:t>
            </a:r>
            <a:r>
              <a:rPr lang="en-SG" dirty="0"/>
              <a:t> </a:t>
            </a:r>
            <a:r>
              <a:rPr lang="en-SG" dirty="0" err="1"/>
              <a:t>thứ</a:t>
            </a:r>
            <a:r>
              <a:rPr lang="en-SG" dirty="0"/>
              <a:t> </a:t>
            </a:r>
            <a:r>
              <a:rPr lang="en-SG" dirty="0" err="1"/>
              <a:t>tự</a:t>
            </a:r>
            <a:r>
              <a:rPr lang="en-SG" dirty="0"/>
              <a:t> </a:t>
            </a:r>
            <a:r>
              <a:rPr lang="en-SG" dirty="0" err="1"/>
              <a:t>yêu</a:t>
            </a:r>
            <a:r>
              <a:rPr lang="en-SG" dirty="0"/>
              <a:t> </a:t>
            </a:r>
            <a:r>
              <a:rPr lang="en-SG" dirty="0" err="1"/>
              <a:t>cầu</a:t>
            </a:r>
            <a:r>
              <a:rPr lang="en-SG" dirty="0"/>
              <a:t>. </a:t>
            </a:r>
          </a:p>
          <a:p>
            <a:r>
              <a:rPr lang="en-SG" dirty="0"/>
              <a:t>- </a:t>
            </a:r>
            <a:r>
              <a:rPr lang="en-SG" dirty="0" err="1"/>
              <a:t>Sắp</a:t>
            </a:r>
            <a:r>
              <a:rPr lang="en-SG" dirty="0"/>
              <a:t> </a:t>
            </a:r>
            <a:r>
              <a:rPr lang="en-SG" dirty="0" err="1"/>
              <a:t>xếp</a:t>
            </a:r>
            <a:r>
              <a:rPr lang="en-SG" dirty="0"/>
              <a:t> </a:t>
            </a:r>
            <a:r>
              <a:rPr lang="en-SG" dirty="0" err="1"/>
              <a:t>theo</a:t>
            </a:r>
            <a:r>
              <a:rPr lang="en-SG" dirty="0"/>
              <a:t> </a:t>
            </a:r>
            <a:r>
              <a:rPr lang="en-SG" dirty="0" err="1"/>
              <a:t>cột</a:t>
            </a:r>
            <a:r>
              <a:rPr lang="en-SG" dirty="0"/>
              <a:t> F, </a:t>
            </a:r>
            <a:r>
              <a:rPr lang="en-SG" dirty="0" err="1"/>
              <a:t>rồi</a:t>
            </a:r>
            <a:r>
              <a:rPr lang="en-SG" dirty="0"/>
              <a:t> </a:t>
            </a:r>
            <a:r>
              <a:rPr lang="en-SG" dirty="0" err="1"/>
              <a:t>theo</a:t>
            </a:r>
            <a:r>
              <a:rPr lang="en-SG" dirty="0"/>
              <a:t> B, </a:t>
            </a:r>
            <a:r>
              <a:rPr lang="en-SG" dirty="0" err="1"/>
              <a:t>rồi</a:t>
            </a:r>
            <a:r>
              <a:rPr lang="en-SG" dirty="0"/>
              <a:t> </a:t>
            </a:r>
            <a:r>
              <a:rPr lang="en-SG" dirty="0" err="1"/>
              <a:t>theo</a:t>
            </a:r>
            <a:r>
              <a:rPr lang="en-SG" dirty="0"/>
              <a:t> D, </a:t>
            </a:r>
            <a:r>
              <a:rPr lang="en-SG" dirty="0" err="1"/>
              <a:t>sẽ</a:t>
            </a:r>
            <a:r>
              <a:rPr lang="en-SG" dirty="0"/>
              <a:t> </a:t>
            </a:r>
            <a:r>
              <a:rPr lang="en-SG" dirty="0" err="1"/>
              <a:t>sắp</a:t>
            </a:r>
            <a:r>
              <a:rPr lang="en-SG" dirty="0"/>
              <a:t> </a:t>
            </a:r>
            <a:r>
              <a:rPr lang="en-SG" dirty="0" err="1"/>
              <a:t>xếp</a:t>
            </a:r>
            <a:r>
              <a:rPr lang="en-SG" dirty="0"/>
              <a:t> </a:t>
            </a:r>
            <a:r>
              <a:rPr lang="en-SG" dirty="0" err="1"/>
              <a:t>tài</a:t>
            </a:r>
            <a:r>
              <a:rPr lang="en-SG" dirty="0"/>
              <a:t> </a:t>
            </a:r>
            <a:r>
              <a:rPr lang="en-SG" dirty="0" err="1"/>
              <a:t>liệu</a:t>
            </a:r>
            <a:r>
              <a:rPr lang="en-SG" dirty="0"/>
              <a:t> </a:t>
            </a:r>
            <a:r>
              <a:rPr lang="en-SG" dirty="0" err="1"/>
              <a:t>theo</a:t>
            </a:r>
            <a:r>
              <a:rPr lang="en-SG" dirty="0"/>
              <a:t> </a:t>
            </a:r>
            <a:r>
              <a:rPr lang="en-SG" dirty="0" err="1"/>
              <a:t>thứ</a:t>
            </a:r>
            <a:r>
              <a:rPr lang="en-SG" dirty="0"/>
              <a:t> </a:t>
            </a:r>
            <a:r>
              <a:rPr lang="en-SG" dirty="0" err="1"/>
              <a:t>tự</a:t>
            </a:r>
            <a:r>
              <a:rPr lang="en-SG" dirty="0"/>
              <a:t> </a:t>
            </a:r>
            <a:r>
              <a:rPr lang="en-SG" dirty="0" err="1"/>
              <a:t>phần</a:t>
            </a:r>
            <a:r>
              <a:rPr lang="en-SG" dirty="0"/>
              <a:t> </a:t>
            </a:r>
            <a:r>
              <a:rPr lang="en-SG" dirty="0" err="1"/>
              <a:t>tử</a:t>
            </a:r>
            <a:r>
              <a:rPr lang="en-SG" dirty="0"/>
              <a:t> </a:t>
            </a:r>
            <a:r>
              <a:rPr lang="en-SG" dirty="0" err="1"/>
              <a:t>thiết</a:t>
            </a:r>
            <a:r>
              <a:rPr lang="en-SG" dirty="0"/>
              <a:t> </a:t>
            </a:r>
            <a:r>
              <a:rPr lang="en-SG" dirty="0" err="1"/>
              <a:t>kế</a:t>
            </a:r>
            <a:r>
              <a:rPr lang="en-SG" dirty="0"/>
              <a:t>. </a:t>
            </a:r>
          </a:p>
          <a:p>
            <a:r>
              <a:rPr lang="en-SG" dirty="0"/>
              <a:t>- </a:t>
            </a:r>
            <a:r>
              <a:rPr lang="en-SG" dirty="0" err="1"/>
              <a:t>Sắp</a:t>
            </a:r>
            <a:r>
              <a:rPr lang="en-SG" dirty="0"/>
              <a:t> </a:t>
            </a:r>
            <a:r>
              <a:rPr lang="en-SG" dirty="0" err="1"/>
              <a:t>xếp</a:t>
            </a:r>
            <a:r>
              <a:rPr lang="en-SG" dirty="0"/>
              <a:t> </a:t>
            </a:r>
            <a:r>
              <a:rPr lang="en-SG" dirty="0" err="1"/>
              <a:t>theo</a:t>
            </a:r>
            <a:r>
              <a:rPr lang="en-SG" dirty="0"/>
              <a:t> </a:t>
            </a:r>
            <a:r>
              <a:rPr lang="en-SG" dirty="0" err="1"/>
              <a:t>cột</a:t>
            </a:r>
            <a:r>
              <a:rPr lang="en-SG" dirty="0"/>
              <a:t> H, </a:t>
            </a:r>
            <a:r>
              <a:rPr lang="en-SG" dirty="0" err="1"/>
              <a:t>sau</a:t>
            </a:r>
            <a:r>
              <a:rPr lang="en-SG" dirty="0"/>
              <a:t> </a:t>
            </a:r>
            <a:r>
              <a:rPr lang="en-SG" dirty="0" err="1"/>
              <a:t>đó</a:t>
            </a:r>
            <a:r>
              <a:rPr lang="en-SG" dirty="0"/>
              <a:t> </a:t>
            </a:r>
            <a:r>
              <a:rPr lang="en-SG" dirty="0" err="1"/>
              <a:t>theo</a:t>
            </a:r>
            <a:r>
              <a:rPr lang="en-SG" dirty="0"/>
              <a:t> D, </a:t>
            </a:r>
            <a:r>
              <a:rPr lang="en-SG" dirty="0" err="1"/>
              <a:t>sau</a:t>
            </a:r>
            <a:r>
              <a:rPr lang="en-SG" dirty="0"/>
              <a:t> </a:t>
            </a:r>
            <a:r>
              <a:rPr lang="en-SG" dirty="0" err="1"/>
              <a:t>đó</a:t>
            </a:r>
            <a:r>
              <a:rPr lang="en-SG" dirty="0"/>
              <a:t> </a:t>
            </a:r>
            <a:r>
              <a:rPr lang="en-SG" dirty="0" err="1"/>
              <a:t>theo</a:t>
            </a:r>
            <a:r>
              <a:rPr lang="en-SG" dirty="0"/>
              <a:t> G, </a:t>
            </a:r>
            <a:r>
              <a:rPr lang="en-SG" dirty="0" err="1"/>
              <a:t>sẽ</a:t>
            </a:r>
            <a:r>
              <a:rPr lang="en-SG" dirty="0"/>
              <a:t> </a:t>
            </a:r>
            <a:r>
              <a:rPr lang="en-SG" dirty="0" err="1"/>
              <a:t>sắp</a:t>
            </a:r>
            <a:r>
              <a:rPr lang="en-SG" dirty="0"/>
              <a:t> </a:t>
            </a:r>
            <a:r>
              <a:rPr lang="en-SG" dirty="0" err="1"/>
              <a:t>xếp</a:t>
            </a:r>
            <a:r>
              <a:rPr lang="en-SG" dirty="0"/>
              <a:t> </a:t>
            </a:r>
            <a:r>
              <a:rPr lang="en-SG" dirty="0" err="1"/>
              <a:t>tài</a:t>
            </a:r>
            <a:r>
              <a:rPr lang="en-SG" dirty="0"/>
              <a:t> </a:t>
            </a:r>
            <a:r>
              <a:rPr lang="en-SG" dirty="0" err="1"/>
              <a:t>liệu</a:t>
            </a:r>
            <a:r>
              <a:rPr lang="en-SG" dirty="0"/>
              <a:t> </a:t>
            </a:r>
            <a:r>
              <a:rPr lang="en-SG" dirty="0" err="1"/>
              <a:t>theo</a:t>
            </a:r>
            <a:r>
              <a:rPr lang="en-SG" dirty="0"/>
              <a:t> </a:t>
            </a:r>
            <a:r>
              <a:rPr lang="en-SG" dirty="0" err="1"/>
              <a:t>thứ</a:t>
            </a:r>
            <a:r>
              <a:rPr lang="en-SG" dirty="0"/>
              <a:t> </a:t>
            </a:r>
            <a:r>
              <a:rPr lang="en-SG" dirty="0" err="1"/>
              <a:t>tự</a:t>
            </a:r>
            <a:r>
              <a:rPr lang="en-SG" dirty="0"/>
              <a:t> </a:t>
            </a:r>
            <a:r>
              <a:rPr lang="en-SG" dirty="0" err="1"/>
              <a:t>thủ</a:t>
            </a:r>
            <a:r>
              <a:rPr lang="en-SG" dirty="0"/>
              <a:t> </a:t>
            </a:r>
            <a:r>
              <a:rPr lang="en-SG" dirty="0" err="1"/>
              <a:t>tục</a:t>
            </a:r>
            <a:r>
              <a:rPr lang="en-SG" dirty="0"/>
              <a:t> </a:t>
            </a:r>
            <a:r>
              <a:rPr lang="en-SG" dirty="0" err="1"/>
              <a:t>kiểm</a:t>
            </a:r>
            <a:r>
              <a:rPr lang="en-SG" dirty="0"/>
              <a:t> </a:t>
            </a:r>
            <a:r>
              <a:rPr lang="en-SG" dirty="0" err="1"/>
              <a:t>tra</a:t>
            </a:r>
            <a:r>
              <a:rPr lang="en-SG" dirty="0"/>
              <a:t>.</a:t>
            </a:r>
            <a:endParaRPr lang="en-US" dirty="0"/>
          </a:p>
          <a:p>
            <a:endParaRPr lang="en-US" dirty="0"/>
          </a:p>
        </p:txBody>
      </p:sp>
    </p:spTree>
    <p:extLst>
      <p:ext uri="{BB962C8B-B14F-4D97-AF65-F5344CB8AC3E}">
        <p14:creationId xmlns:p14="http://schemas.microsoft.com/office/powerpoint/2010/main" val="18727108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defTabSz="457200" rtl="0">
              <a:spcBef>
                <a:spcPct val="0"/>
              </a:spcBef>
            </a:pPr>
            <a:r>
              <a:rPr lang="en-US" sz="4400" b="1" i="1" dirty="0">
                <a:latin typeface="Times New Roman" panose="02020603050405020304" pitchFamily="18" charset="0"/>
                <a:cs typeface="Times New Roman" panose="02020603050405020304" pitchFamily="18" charset="0"/>
              </a:rPr>
              <a:t>Validation, Verification, and Reviews</a:t>
            </a:r>
            <a:br>
              <a:rPr lang="en-US" sz="4400" b="1" i="1" dirty="0">
                <a:latin typeface="Times New Roman" panose="02020603050405020304" pitchFamily="18" charset="0"/>
                <a:cs typeface="Times New Roman" panose="02020603050405020304" pitchFamily="18" charset="0"/>
              </a:rPr>
            </a:br>
            <a:endParaRPr lang="en-US" sz="4400" b="1" i="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405467" y="2556932"/>
            <a:ext cx="9491130" cy="3395135"/>
          </a:xfrm>
        </p:spPr>
        <p:txBody>
          <a:bodyPr>
            <a:normAutofit/>
          </a:bodyPr>
          <a:lstStyle/>
          <a:p>
            <a:pPr marL="285750" lvl="1"/>
            <a:r>
              <a:rPr lang="en-US" dirty="0">
                <a:latin typeface="Times New Roman" panose="02020603050405020304" pitchFamily="18" charset="0"/>
                <a:cs typeface="Times New Roman" panose="02020603050405020304" pitchFamily="18" charset="0"/>
              </a:rPr>
              <a:t>1. </a:t>
            </a:r>
            <a:r>
              <a:rPr lang="en-US" dirty="0" err="1">
                <a:latin typeface="Times New Roman" panose="02020603050405020304" pitchFamily="18" charset="0"/>
                <a:cs typeface="Times New Roman" panose="02020603050405020304" pitchFamily="18" charset="0"/>
              </a:rPr>
              <a:t>Xác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a:t>
            </a:r>
          </a:p>
          <a:p>
            <a:pPr marL="742950" lvl="2"/>
            <a:r>
              <a:rPr lang="en-SG" dirty="0" err="1">
                <a:latin typeface="Times New Roman" panose="02020603050405020304" pitchFamily="18" charset="0"/>
                <a:cs typeface="Times New Roman" panose="02020603050405020304" pitchFamily="18" charset="0"/>
              </a:rPr>
              <a:t>là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quá</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trình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cho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thấy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rằng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sản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phẩm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đáp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ứng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của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người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dùng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cuối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nghĩa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Chúng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tôi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đang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tạo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ra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sản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phẩm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phù</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hợp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không</a:t>
            </a:r>
            <a:r>
              <a:rPr lang="en-SG"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2. </a:t>
            </a:r>
            <a:r>
              <a:rPr lang="en-US" dirty="0" err="1">
                <a:latin typeface="Times New Roman" panose="02020603050405020304" pitchFamily="18" charset="0"/>
                <a:cs typeface="Times New Roman" panose="02020603050405020304" pitchFamily="18" charset="0"/>
              </a:rPr>
              <a:t>Xác</a:t>
            </a:r>
            <a:r>
              <a:rPr lang="en-US" dirty="0">
                <a:latin typeface="Times New Roman" panose="02020603050405020304" pitchFamily="18" charset="0"/>
                <a:cs typeface="Times New Roman" panose="02020603050405020304" pitchFamily="18" charset="0"/>
              </a:rPr>
              <a:t> minh</a:t>
            </a:r>
          </a:p>
          <a:p>
            <a:pPr lvl="1"/>
            <a:r>
              <a:rPr lang="en-SG" dirty="0" err="1">
                <a:latin typeface="Times New Roman" panose="02020603050405020304" pitchFamily="18" charset="0"/>
                <a:cs typeface="Times New Roman" panose="02020603050405020304" pitchFamily="18" charset="0"/>
              </a:rPr>
              <a:t>Trong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xác</a:t>
            </a:r>
            <a:r>
              <a:rPr lang="en-SG" dirty="0">
                <a:latin typeface="Times New Roman" panose="02020603050405020304" pitchFamily="18" charset="0"/>
                <a:cs typeface="Times New Roman" panose="02020603050405020304" pitchFamily="18" charset="0"/>
              </a:rPr>
              <a:t> minh </a:t>
            </a:r>
            <a:r>
              <a:rPr lang="en-SG" dirty="0" err="1">
                <a:latin typeface="Times New Roman" panose="02020603050405020304" pitchFamily="18" charset="0"/>
                <a:cs typeface="Times New Roman" panose="02020603050405020304" pitchFamily="18" charset="0"/>
              </a:rPr>
              <a:t>đảm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bảo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rằng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đã</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xây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dựng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để</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đáp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ứng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thông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số</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kỹ</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thuật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của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dự</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nghĩa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Chúng</a:t>
            </a:r>
            <a:r>
              <a:rPr lang="en-SG" dirty="0">
                <a:latin typeface="Times New Roman" panose="02020603050405020304" pitchFamily="18" charset="0"/>
                <a:cs typeface="Times New Roman" panose="02020603050405020304" pitchFamily="18" charset="0"/>
              </a:rPr>
              <a:t> ta </a:t>
            </a:r>
            <a:r>
              <a:rPr lang="en-SG" dirty="0" err="1">
                <a:latin typeface="Times New Roman" panose="02020603050405020304" pitchFamily="18" charset="0"/>
                <a:cs typeface="Times New Roman" panose="02020603050405020304" pitchFamily="18" charset="0"/>
              </a:rPr>
              <a:t>đang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xây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dựng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sản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phẩm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đúng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không</a:t>
            </a:r>
            <a:r>
              <a:rPr lang="en-SG" dirty="0">
                <a:latin typeface="Times New Roman" panose="02020603050405020304" pitchFamily="18" charset="0"/>
                <a:cs typeface="Times New Roman" panose="02020603050405020304" pitchFamily="18" charset="0"/>
              </a:rPr>
              <a:t>?”). </a:t>
            </a:r>
          </a:p>
          <a:p>
            <a:pPr lvl="1"/>
            <a:r>
              <a:rPr lang="en-SG" dirty="0" err="1">
                <a:latin typeface="Times New Roman" panose="02020603050405020304" pitchFamily="18" charset="0"/>
                <a:cs typeface="Times New Roman" panose="02020603050405020304" pitchFamily="18" charset="0"/>
              </a:rPr>
              <a:t>Xác</a:t>
            </a:r>
            <a:r>
              <a:rPr lang="en-SG" dirty="0">
                <a:latin typeface="Times New Roman" panose="02020603050405020304" pitchFamily="18" charset="0"/>
                <a:cs typeface="Times New Roman" panose="02020603050405020304" pitchFamily="18" charset="0"/>
              </a:rPr>
              <a:t> minh </a:t>
            </a:r>
            <a:r>
              <a:rPr lang="en-SG" dirty="0" err="1">
                <a:latin typeface="Times New Roman" panose="02020603050405020304" pitchFamily="18" charset="0"/>
                <a:cs typeface="Times New Roman" panose="02020603050405020304" pitchFamily="18" charset="0"/>
              </a:rPr>
              <a:t>thường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xảy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ra</a:t>
            </a:r>
            <a:r>
              <a:rPr lang="en-SG" dirty="0">
                <a:latin typeface="Times New Roman" panose="02020603050405020304" pitchFamily="18" charset="0"/>
                <a:cs typeface="Times New Roman" panose="02020603050405020304" pitchFamily="18" charset="0"/>
              </a:rPr>
              <a:t> ở </a:t>
            </a:r>
            <a:r>
              <a:rPr lang="en-SG" dirty="0" err="1">
                <a:latin typeface="Times New Roman" panose="02020603050405020304" pitchFamily="18" charset="0"/>
                <a:cs typeface="Times New Roman" panose="02020603050405020304" pitchFamily="18" charset="0"/>
              </a:rPr>
              <a:t>cuối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mỗi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giai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đoạn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trong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quy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trình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phát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triển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phần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mềm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để</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đảm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bảo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rằng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giai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đoạn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tôn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trọng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tất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cả</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vào</a:t>
            </a:r>
            <a:r>
              <a:rPr lang="en-SG"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2976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latin typeface="Times New Roman" panose="02020603050405020304" pitchFamily="18" charset="0"/>
                <a:cs typeface="Times New Roman" panose="02020603050405020304" pitchFamily="18" charset="0"/>
              </a:rPr>
              <a:t>Validation, Verification, and Reviews</a:t>
            </a:r>
            <a:endParaRPr lang="en-US" dirty="0"/>
          </a:p>
        </p:txBody>
      </p:sp>
      <p:sp>
        <p:nvSpPr>
          <p:cNvPr id="3" name="Content Placeholder 2"/>
          <p:cNvSpPr>
            <a:spLocks noGrp="1"/>
          </p:cNvSpPr>
          <p:nvPr>
            <p:ph idx="1"/>
          </p:nvPr>
        </p:nvSpPr>
        <p:spPr>
          <a:xfrm>
            <a:off x="982133" y="2556931"/>
            <a:ext cx="9914464" cy="3344335"/>
          </a:xfrm>
        </p:spPr>
        <p:txBody>
          <a:bodyPr>
            <a:normAutofit fontScale="85000" lnSpcReduction="10000"/>
          </a:bodyPr>
          <a:lstStyle/>
          <a:p>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bước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xác</a:t>
            </a:r>
            <a:r>
              <a:rPr lang="en-SG" dirty="0">
                <a:latin typeface="Times New Roman" panose="02020603050405020304" pitchFamily="18" charset="0"/>
                <a:cs typeface="Times New Roman" panose="02020603050405020304" pitchFamily="18" charset="0"/>
              </a:rPr>
              <a:t> minh </a:t>
            </a:r>
            <a:r>
              <a:rPr lang="en-SG" dirty="0" err="1">
                <a:latin typeface="Times New Roman" panose="02020603050405020304" pitchFamily="18" charset="0"/>
                <a:cs typeface="Times New Roman" panose="02020603050405020304" pitchFamily="18" charset="0"/>
              </a:rPr>
              <a:t>cho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mỗi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giai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đoạn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như</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sau</a:t>
            </a:r>
            <a:r>
              <a:rPr lang="en-SG"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lvl="1"/>
            <a:r>
              <a:rPr lang="en-SG" dirty="0" err="1">
                <a:latin typeface="Times New Roman" panose="02020603050405020304" pitchFamily="18" charset="0"/>
                <a:cs typeface="Times New Roman" panose="02020603050405020304" pitchFamily="18" charset="0"/>
              </a:rPr>
              <a:t>SyRS</a:t>
            </a:r>
            <a:r>
              <a:rPr lang="en-SG" dirty="0">
                <a:latin typeface="Times New Roman" panose="02020603050405020304" pitchFamily="18" charset="0"/>
                <a:cs typeface="Times New Roman" panose="02020603050405020304" pitchFamily="18" charset="0"/>
              </a:rPr>
              <a:t> / SRS </a:t>
            </a:r>
            <a:r>
              <a:rPr lang="en-SG" dirty="0" err="1">
                <a:latin typeface="Times New Roman" panose="02020603050405020304" pitchFamily="18" charset="0"/>
                <a:cs typeface="Times New Roman" panose="02020603050405020304" pitchFamily="18" charset="0"/>
              </a:rPr>
              <a:t>Đảm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bảo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rằng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trong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tài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liệu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bao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hàm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đầy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đủ</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tất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cả</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do </a:t>
            </a:r>
            <a:r>
              <a:rPr lang="en-SG" dirty="0" err="1">
                <a:latin typeface="Times New Roman" panose="02020603050405020304" pitchFamily="18" charset="0"/>
                <a:cs typeface="Times New Roman" panose="02020603050405020304" pitchFamily="18" charset="0"/>
              </a:rPr>
              <a:t>khách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hàng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cung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cấp</a:t>
            </a:r>
            <a:r>
              <a:rPr lang="en-SG" dirty="0">
                <a:latin typeface="Times New Roman" panose="02020603050405020304" pitchFamily="18" charset="0"/>
                <a:cs typeface="Times New Roman" panose="02020603050405020304" pitchFamily="18" charset="0"/>
              </a:rPr>
              <a:t> —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thể</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từ</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trường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hợp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dụng</a:t>
            </a:r>
            <a:r>
              <a:rPr lang="en-SG" dirty="0">
                <a:latin typeface="Times New Roman" panose="02020603050405020304" pitchFamily="18" charset="0"/>
                <a:cs typeface="Times New Roman" panose="02020603050405020304" pitchFamily="18" charset="0"/>
              </a:rPr>
              <a:t> UML </a:t>
            </a:r>
            <a:r>
              <a:rPr lang="en-SG" dirty="0" err="1">
                <a:latin typeface="Times New Roman" panose="02020603050405020304" pitchFamily="18" charset="0"/>
                <a:cs typeface="Times New Roman" panose="02020603050405020304" pitchFamily="18" charset="0"/>
              </a:rPr>
              <a:t>hoặc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đặc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tả</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chức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năng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của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khách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hàng</a:t>
            </a:r>
            <a:r>
              <a:rPr lang="en-SG" dirty="0">
                <a:latin typeface="Times New Roman" panose="02020603050405020304" pitchFamily="18" charset="0"/>
                <a:cs typeface="Times New Roman" panose="02020603050405020304" pitchFamily="18" charset="0"/>
              </a:rPr>
              <a:t>.</a:t>
            </a:r>
          </a:p>
          <a:p>
            <a:pPr lvl="1"/>
            <a:r>
              <a:rPr lang="en-SG" dirty="0">
                <a:latin typeface="Times New Roman" panose="02020603050405020304" pitchFamily="18" charset="0"/>
                <a:cs typeface="Times New Roman" panose="02020603050405020304" pitchFamily="18" charset="0"/>
              </a:rPr>
              <a:t>SDD </a:t>
            </a:r>
            <a:r>
              <a:rPr lang="en-SG" dirty="0" err="1">
                <a:latin typeface="Times New Roman" panose="02020603050405020304" pitchFamily="18" charset="0"/>
                <a:cs typeface="Times New Roman" panose="02020603050405020304" pitchFamily="18" charset="0"/>
              </a:rPr>
              <a:t>Đảm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bảo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rằng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thiết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kế</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bao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gồm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tất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cả</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vào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từ</a:t>
            </a:r>
            <a:r>
              <a:rPr lang="en-SG" dirty="0">
                <a:latin typeface="Times New Roman" panose="02020603050405020304" pitchFamily="18" charset="0"/>
                <a:cs typeface="Times New Roman" panose="02020603050405020304" pitchFamily="18" charset="0"/>
              </a:rPr>
              <a:t> SRS. STC </a:t>
            </a:r>
            <a:r>
              <a:rPr lang="en-SG" dirty="0" err="1">
                <a:latin typeface="Times New Roman" panose="02020603050405020304" pitchFamily="18" charset="0"/>
                <a:cs typeface="Times New Roman" panose="02020603050405020304" pitchFamily="18" charset="0"/>
              </a:rPr>
              <a:t>Đảm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bảo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rằng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tồn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tại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ít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nhất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trường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hợp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nghiệm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cho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mỗi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thể</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nghiệm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vào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từ</a:t>
            </a:r>
            <a:r>
              <a:rPr lang="en-SG" dirty="0">
                <a:latin typeface="Times New Roman" panose="02020603050405020304" pitchFamily="18" charset="0"/>
                <a:cs typeface="Times New Roman" panose="02020603050405020304" pitchFamily="18" charset="0"/>
              </a:rPr>
              <a:t> SRS.</a:t>
            </a:r>
          </a:p>
          <a:p>
            <a:pPr lvl="1"/>
            <a:r>
              <a:rPr lang="en-SG" dirty="0">
                <a:latin typeface="Times New Roman" panose="02020603050405020304" pitchFamily="18" charset="0"/>
                <a:cs typeface="Times New Roman" panose="02020603050405020304" pitchFamily="18" charset="0"/>
              </a:rPr>
              <a:t>STP </a:t>
            </a:r>
            <a:r>
              <a:rPr lang="en-SG" dirty="0" err="1">
                <a:latin typeface="Times New Roman" panose="02020603050405020304" pitchFamily="18" charset="0"/>
                <a:cs typeface="Times New Roman" panose="02020603050405020304" pitchFamily="18" charset="0"/>
              </a:rPr>
              <a:t>Đảm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bảo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rằng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tất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cả</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trường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hợp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nghiệm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được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bao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phủ</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bởi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quy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trình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nghiệm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vào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trường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hợp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nghiệm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từ</a:t>
            </a:r>
            <a:r>
              <a:rPr lang="en-SG" dirty="0">
                <a:latin typeface="Times New Roman" panose="02020603050405020304" pitchFamily="18" charset="0"/>
                <a:cs typeface="Times New Roman" panose="02020603050405020304" pitchFamily="18" charset="0"/>
              </a:rPr>
              <a:t> STC (</a:t>
            </a:r>
            <a:r>
              <a:rPr lang="en-SG" dirty="0" err="1">
                <a:latin typeface="Times New Roman" panose="02020603050405020304" pitchFamily="18" charset="0"/>
                <a:cs typeface="Times New Roman" panose="02020603050405020304" pitchFamily="18" charset="0"/>
              </a:rPr>
              <a:t>và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gián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tiếp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dựa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trên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trường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hợp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nghiệm</a:t>
            </a:r>
            <a:r>
              <a:rPr lang="en-SG" dirty="0">
                <a:latin typeface="Times New Roman" panose="02020603050405020304" pitchFamily="18" charset="0"/>
                <a:cs typeface="Times New Roman" panose="02020603050405020304" pitchFamily="18" charset="0"/>
              </a:rPr>
              <a:t>).</a:t>
            </a:r>
          </a:p>
          <a:p>
            <a:pPr lvl="1"/>
            <a:r>
              <a:rPr lang="en-SG" dirty="0" err="1">
                <a:latin typeface="Times New Roman" panose="02020603050405020304" pitchFamily="18" charset="0"/>
                <a:cs typeface="Times New Roman" panose="02020603050405020304" pitchFamily="18" charset="0"/>
              </a:rPr>
              <a:t>Để</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xác</a:t>
            </a:r>
            <a:r>
              <a:rPr lang="en-SG" dirty="0">
                <a:latin typeface="Times New Roman" panose="02020603050405020304" pitchFamily="18" charset="0"/>
                <a:cs typeface="Times New Roman" panose="02020603050405020304" pitchFamily="18" charset="0"/>
              </a:rPr>
              <a:t> minh </a:t>
            </a:r>
            <a:r>
              <a:rPr lang="en-SG" dirty="0" err="1">
                <a:latin typeface="Times New Roman" panose="02020603050405020304" pitchFamily="18" charset="0"/>
                <a:cs typeface="Times New Roman" panose="02020603050405020304" pitchFamily="18" charset="0"/>
              </a:rPr>
              <a:t>từng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giai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đoạn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trước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sẽ</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xem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lại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tài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liệu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được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từ</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giai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đoạn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đó</a:t>
            </a:r>
            <a:r>
              <a:rPr lang="en-SG" dirty="0">
                <a:latin typeface="Times New Roman" panose="02020603050405020304" pitchFamily="18" charset="0"/>
                <a:cs typeface="Times New Roman" panose="02020603050405020304" pitchFamily="18" charset="0"/>
              </a:rPr>
              <a:t>. RTM </a:t>
            </a:r>
            <a:r>
              <a:rPr lang="en-SG" dirty="0" err="1">
                <a:latin typeface="Times New Roman" panose="02020603050405020304" pitchFamily="18" charset="0"/>
                <a:cs typeface="Times New Roman" panose="02020603050405020304" pitchFamily="18" charset="0"/>
              </a:rPr>
              <a:t>sẽ</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tỏ</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ra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hữu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ích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trong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bài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đánh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giá</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này</a:t>
            </a:r>
            <a:r>
              <a:rPr lang="en-SG"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lvl="1"/>
            <a:endParaRPr lang="en-US" dirty="0">
              <a:latin typeface="Times New Roman" panose="02020603050405020304" pitchFamily="18" charset="0"/>
              <a:cs typeface="Times New Roman" panose="02020603050405020304" pitchFamily="18" charset="0"/>
            </a:endParaRPr>
          </a:p>
          <a:p>
            <a:pPr lvl="1"/>
            <a:endParaRPr lang="en-US" dirty="0">
              <a:latin typeface="Times New Roman" panose="02020603050405020304" pitchFamily="18" charset="0"/>
              <a:cs typeface="Times New Roman" panose="02020603050405020304" pitchFamily="18" charset="0"/>
            </a:endParaRPr>
          </a:p>
          <a:p>
            <a:pPr lvl="1"/>
            <a:endParaRPr lang="en-SG" dirty="0">
              <a:latin typeface="Times New Roman" panose="02020603050405020304" pitchFamily="18" charset="0"/>
              <a:cs typeface="Times New Roman" panose="02020603050405020304" pitchFamily="18" charset="0"/>
            </a:endParaRPr>
          </a:p>
          <a:p>
            <a:pPr lvl="1"/>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19643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latin typeface="Times New Roman" panose="02020603050405020304" pitchFamily="18" charset="0"/>
                <a:cs typeface="Times New Roman" panose="02020603050405020304" pitchFamily="18" charset="0"/>
              </a:rPr>
              <a:t>Validation, Verification, and Reviews</a:t>
            </a:r>
            <a:endParaRPr lang="en-US" dirty="0"/>
          </a:p>
        </p:txBody>
      </p:sp>
      <p:sp>
        <p:nvSpPr>
          <p:cNvPr id="3" name="Content Placeholder 2"/>
          <p:cNvSpPr>
            <a:spLocks noGrp="1"/>
          </p:cNvSpPr>
          <p:nvPr>
            <p:ph idx="1"/>
          </p:nvPr>
        </p:nvSpPr>
        <p:spPr>
          <a:xfrm>
            <a:off x="1295401" y="2556931"/>
            <a:ext cx="9872132" cy="3471335"/>
          </a:xfrm>
        </p:spPr>
        <p:txBody>
          <a:bodyPr>
            <a:normAutofit fontScale="92500" lnSpcReduction="10000"/>
          </a:bodyPr>
          <a:lstStyle/>
          <a:p>
            <a:r>
              <a:rPr lang="en-US" dirty="0">
                <a:latin typeface="Times New Roman" panose="02020603050405020304" pitchFamily="18" charset="0"/>
                <a:cs typeface="Times New Roman" panose="02020603050405020304" pitchFamily="18" charset="0"/>
              </a:rPr>
              <a:t>3. </a:t>
            </a:r>
            <a:r>
              <a:rPr lang="en-US" dirty="0" err="1">
                <a:latin typeface="Times New Roman" panose="02020603050405020304" pitchFamily="18" charset="0"/>
                <a:cs typeface="Times New Roman" panose="02020603050405020304" pitchFamily="18" charset="0"/>
              </a:rPr>
              <a:t>Xem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xét</a:t>
            </a:r>
            <a:endParaRPr lang="en-US" dirty="0">
              <a:latin typeface="Times New Roman" panose="02020603050405020304" pitchFamily="18" charset="0"/>
              <a:cs typeface="Times New Roman" panose="02020603050405020304" pitchFamily="18" charset="0"/>
            </a:endParaRPr>
          </a:p>
          <a:p>
            <a:pPr lvl="1"/>
            <a:r>
              <a:rPr lang="en-SG" dirty="0" err="1">
                <a:latin typeface="Times New Roman" panose="02020603050405020304" pitchFamily="18" charset="0"/>
                <a:cs typeface="Times New Roman" panose="02020603050405020304" pitchFamily="18" charset="0"/>
              </a:rPr>
              <a:t>Trong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quá</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trình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xem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xét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cũng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nên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nhận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tính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đúng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đắn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của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kết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quả</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ra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từ</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giai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đoạn</a:t>
            </a:r>
            <a:r>
              <a:rPr lang="en-SG" dirty="0">
                <a:latin typeface="Times New Roman" panose="02020603050405020304" pitchFamily="18" charset="0"/>
                <a:cs typeface="Times New Roman" panose="02020603050405020304" pitchFamily="18" charset="0"/>
              </a:rPr>
              <a:t>. </a:t>
            </a:r>
          </a:p>
          <a:p>
            <a:pPr lvl="2"/>
            <a:r>
              <a:rPr lang="en-SG" dirty="0" err="1">
                <a:latin typeface="Times New Roman" panose="02020603050405020304" pitchFamily="18" charset="0"/>
                <a:cs typeface="Times New Roman" panose="02020603050405020304" pitchFamily="18" charset="0"/>
              </a:rPr>
              <a:t>Ví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dụ</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xem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lại</a:t>
            </a:r>
            <a:r>
              <a:rPr lang="en-SG" dirty="0">
                <a:latin typeface="Times New Roman" panose="02020603050405020304" pitchFamily="18" charset="0"/>
                <a:cs typeface="Times New Roman" panose="02020603050405020304" pitchFamily="18" charset="0"/>
              </a:rPr>
              <a:t> SRS, </a:t>
            </a:r>
            <a:r>
              <a:rPr lang="en-SG" dirty="0" err="1">
                <a:latin typeface="Times New Roman" panose="02020603050405020304" pitchFamily="18" charset="0"/>
                <a:cs typeface="Times New Roman" panose="02020603050405020304" pitchFamily="18" charset="0"/>
              </a:rPr>
              <a:t>bạn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nên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kiểm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từng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để</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đảm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bảo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hữu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ích</a:t>
            </a:r>
            <a:endParaRPr lang="en-SG" dirty="0">
              <a:latin typeface="Times New Roman" panose="02020603050405020304" pitchFamily="18" charset="0"/>
              <a:cs typeface="Times New Roman" panose="02020603050405020304" pitchFamily="18" charset="0"/>
            </a:endParaRPr>
          </a:p>
          <a:p>
            <a:pPr lvl="1"/>
            <a:r>
              <a:rPr lang="en-SG" dirty="0" err="1">
                <a:latin typeface="Times New Roman" panose="02020603050405020304" pitchFamily="18" charset="0"/>
                <a:cs typeface="Times New Roman" panose="02020603050405020304" pitchFamily="18" charset="0"/>
              </a:rPr>
              <a:t>Khi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xem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xét</a:t>
            </a:r>
            <a:r>
              <a:rPr lang="en-SG" dirty="0">
                <a:latin typeface="Times New Roman" panose="02020603050405020304" pitchFamily="18" charset="0"/>
                <a:cs typeface="Times New Roman" panose="02020603050405020304" pitchFamily="18" charset="0"/>
              </a:rPr>
              <a:t> SDD, </a:t>
            </a:r>
            <a:r>
              <a:rPr lang="en-SG" dirty="0" err="1">
                <a:latin typeface="Times New Roman" panose="02020603050405020304" pitchFamily="18" charset="0"/>
                <a:cs typeface="Times New Roman" panose="02020603050405020304" pitchFamily="18" charset="0"/>
              </a:rPr>
              <a:t>bạn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nên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đảm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bảo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từng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hạng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mục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thiết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kế</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chính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xác</a:t>
            </a:r>
            <a:r>
              <a:rPr lang="en-SG" dirty="0">
                <a:latin typeface="Times New Roman" panose="02020603050405020304" pitchFamily="18" charset="0"/>
                <a:cs typeface="Times New Roman" panose="02020603050405020304" pitchFamily="18" charset="0"/>
              </a:rPr>
              <a:t> </a:t>
            </a:r>
          </a:p>
          <a:p>
            <a:pPr lvl="2"/>
            <a:r>
              <a:rPr lang="en-SG" dirty="0" err="1">
                <a:latin typeface="Times New Roman" panose="02020603050405020304" pitchFamily="18" charset="0"/>
                <a:cs typeface="Times New Roman" panose="02020603050405020304" pitchFamily="18" charset="0"/>
              </a:rPr>
              <a:t>ví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dụ</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đang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dụng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thuật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toán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thể</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phù</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hợp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lý</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hoạt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động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đồng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thời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thích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hợp</a:t>
            </a:r>
            <a:endParaRPr lang="en-SG" dirty="0">
              <a:latin typeface="Times New Roman" panose="02020603050405020304" pitchFamily="18" charset="0"/>
              <a:cs typeface="Times New Roman" panose="02020603050405020304" pitchFamily="18" charset="0"/>
            </a:endParaRPr>
          </a:p>
          <a:p>
            <a:pPr lvl="1"/>
            <a:r>
              <a:rPr lang="en-SG" dirty="0" err="1">
                <a:latin typeface="Times New Roman" panose="02020603050405020304" pitchFamily="18" charset="0"/>
                <a:cs typeface="Times New Roman" panose="02020603050405020304" pitchFamily="18" charset="0"/>
              </a:rPr>
              <a:t>Khi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xem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xét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tài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liệu</a:t>
            </a:r>
            <a:r>
              <a:rPr lang="en-SG" dirty="0">
                <a:latin typeface="Times New Roman" panose="02020603050405020304" pitchFamily="18" charset="0"/>
                <a:cs typeface="Times New Roman" panose="02020603050405020304" pitchFamily="18" charset="0"/>
              </a:rPr>
              <a:t> STC, </a:t>
            </a:r>
            <a:r>
              <a:rPr lang="en-SG" dirty="0" err="1">
                <a:latin typeface="Times New Roman" panose="02020603050405020304" pitchFamily="18" charset="0"/>
                <a:cs typeface="Times New Roman" panose="02020603050405020304" pitchFamily="18" charset="0"/>
              </a:rPr>
              <a:t>bạn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nên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đảm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bảo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mỗi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trường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hợp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nghiệm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kiểm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đúng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liên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quan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xem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xét</a:t>
            </a:r>
            <a:r>
              <a:rPr lang="en-SG" dirty="0">
                <a:latin typeface="Times New Roman" panose="02020603050405020304" pitchFamily="18" charset="0"/>
                <a:cs typeface="Times New Roman" panose="02020603050405020304" pitchFamily="18" charset="0"/>
              </a:rPr>
              <a:t> STP, </a:t>
            </a:r>
            <a:r>
              <a:rPr lang="en-SG" dirty="0" err="1">
                <a:latin typeface="Times New Roman" panose="02020603050405020304" pitchFamily="18" charset="0"/>
                <a:cs typeface="Times New Roman" panose="02020603050405020304" pitchFamily="18" charset="0"/>
              </a:rPr>
              <a:t>bạn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nên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xác</a:t>
            </a:r>
            <a:r>
              <a:rPr lang="en-SG" dirty="0">
                <a:latin typeface="Times New Roman" panose="02020603050405020304" pitchFamily="18" charset="0"/>
                <a:cs typeface="Times New Roman" panose="02020603050405020304" pitchFamily="18" charset="0"/>
              </a:rPr>
              <a:t> minh </a:t>
            </a:r>
            <a:r>
              <a:rPr lang="en-SG" dirty="0" err="1">
                <a:latin typeface="Times New Roman" panose="02020603050405020304" pitchFamily="18" charset="0"/>
                <a:cs typeface="Times New Roman" panose="02020603050405020304" pitchFamily="18" charset="0"/>
              </a:rPr>
              <a:t>rằng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mỗi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quy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trình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kiểm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kiểm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đúng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trường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hợp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kiểm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liên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quan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của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nó</a:t>
            </a:r>
            <a:r>
              <a:rPr lang="en-SG"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8131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t>System Document</a:t>
            </a:r>
          </a:p>
        </p:txBody>
      </p:sp>
      <p:sp>
        <p:nvSpPr>
          <p:cNvPr id="3" name="Content Placeholder 2"/>
          <p:cNvSpPr>
            <a:spLocks noGrp="1"/>
          </p:cNvSpPr>
          <p:nvPr>
            <p:ph idx="1"/>
          </p:nvPr>
        </p:nvSpPr>
        <p:spPr>
          <a:xfrm>
            <a:off x="1014413" y="2556932"/>
            <a:ext cx="9882183" cy="3318936"/>
          </a:xfrm>
        </p:spPr>
        <p:txBody>
          <a:bodyPr/>
          <a:lstStyle/>
          <a:p>
            <a:r>
              <a:rPr lang="en-US" dirty="0" err="1">
                <a:latin typeface="Times New Roman" panose="02020603050405020304" pitchFamily="18" charset="0"/>
                <a:cs typeface="Times New Roman" panose="02020603050405020304" pitchFamily="18" charset="0"/>
              </a:rPr>
              <a:t>Nội</a:t>
            </a:r>
            <a:r>
              <a:rPr lang="en-US" dirty="0">
                <a:latin typeface="Times New Roman" panose="02020603050405020304" pitchFamily="18" charset="0"/>
                <a:cs typeface="Times New Roman" panose="02020603050405020304" pitchFamily="18" charset="0"/>
              </a:rPr>
              <a:t> dung:</a:t>
            </a:r>
          </a:p>
          <a:p>
            <a:pPr lvl="1"/>
            <a:r>
              <a:rPr lang="en-US" dirty="0">
                <a:latin typeface="Times New Roman" panose="02020603050405020304" pitchFamily="18" charset="0"/>
                <a:cs typeface="Times New Roman" panose="02020603050405020304" pitchFamily="18" charset="0"/>
              </a:rPr>
              <a:t>1. System document style</a:t>
            </a:r>
          </a:p>
          <a:p>
            <a:pPr lvl="1"/>
            <a:r>
              <a:rPr lang="en-US" dirty="0">
                <a:latin typeface="Times New Roman" panose="02020603050405020304" pitchFamily="18" charset="0"/>
                <a:cs typeface="Times New Roman" panose="02020603050405020304" pitchFamily="18" charset="0"/>
              </a:rPr>
              <a:t>2. Traceability </a:t>
            </a:r>
          </a:p>
          <a:p>
            <a:pPr lvl="1"/>
            <a:r>
              <a:rPr lang="en-US" dirty="0">
                <a:latin typeface="Times New Roman" panose="02020603050405020304" pitchFamily="18" charset="0"/>
                <a:cs typeface="Times New Roman" panose="02020603050405020304" pitchFamily="18" charset="0"/>
              </a:rPr>
              <a:t>3. Validation, Verification, and Reviews</a:t>
            </a:r>
          </a:p>
          <a:p>
            <a:pPr lvl="1"/>
            <a:r>
              <a:rPr lang="en-US" dirty="0">
                <a:latin typeface="Times New Roman" panose="02020603050405020304" pitchFamily="18" charset="0"/>
                <a:cs typeface="Times New Roman" panose="02020603050405020304" pitchFamily="18" charset="0"/>
              </a:rPr>
              <a:t>4. Reducing Development Costs Using Documentation</a:t>
            </a:r>
          </a:p>
          <a:p>
            <a:pPr lvl="1"/>
            <a:endParaRPr lang="en-US" dirty="0">
              <a:latin typeface="Times New Roman" panose="02020603050405020304" pitchFamily="18" charset="0"/>
              <a:cs typeface="Times New Roman" panose="02020603050405020304" pitchFamily="18" charset="0"/>
            </a:endParaRPr>
          </a:p>
          <a:p>
            <a:pPr lvl="1"/>
            <a:endParaRPr lang="vi-VN" dirty="0">
              <a:latin typeface="Times New Roman" panose="02020603050405020304" pitchFamily="18" charset="0"/>
              <a:cs typeface="Times New Roman" panose="02020603050405020304" pitchFamily="18" charset="0"/>
            </a:endParaRPr>
          </a:p>
          <a:p>
            <a:pPr lvl="1"/>
            <a:endParaRPr lang="en-US" dirty="0">
              <a:latin typeface="Times New Roman" panose="02020603050405020304" pitchFamily="18" charset="0"/>
              <a:cs typeface="Times New Roman" panose="02020603050405020304" pitchFamily="18" charset="0"/>
            </a:endParaRPr>
          </a:p>
        </p:txBody>
      </p:sp>
      <p:pic>
        <p:nvPicPr>
          <p:cNvPr id="2050" name="Picture 2" descr="How to Write a Product Requirements Document Template | CleverT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076" y="3077030"/>
            <a:ext cx="3290888" cy="2278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31942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1" algn="ctr" defTabSz="457200" rtl="0">
              <a:spcBef>
                <a:spcPct val="0"/>
              </a:spcBef>
            </a:pPr>
            <a:r>
              <a:rPr lang="en-US" sz="4400" b="1" i="1" dirty="0">
                <a:latin typeface="Times New Roman" panose="02020603050405020304" pitchFamily="18" charset="0"/>
                <a:cs typeface="Times New Roman" panose="02020603050405020304" pitchFamily="18" charset="0"/>
              </a:rPr>
              <a:t>Reducing Development Costs Using Documentation</a:t>
            </a:r>
            <a:br>
              <a:rPr lang="en-US" b="1" i="1" dirty="0"/>
            </a:br>
            <a:endParaRPr lang="en-US" b="1" i="1" dirty="0"/>
          </a:p>
        </p:txBody>
      </p:sp>
      <p:sp>
        <p:nvSpPr>
          <p:cNvPr id="3" name="Content Placeholder 2"/>
          <p:cNvSpPr>
            <a:spLocks noGrp="1"/>
          </p:cNvSpPr>
          <p:nvPr>
            <p:ph idx="1"/>
          </p:nvPr>
        </p:nvSpPr>
        <p:spPr/>
        <p:txBody>
          <a:bodyPr>
            <a:normAutofit lnSpcReduction="10000"/>
          </a:bodyPr>
          <a:lstStyle/>
          <a:p>
            <a:r>
              <a:rPr lang="en-SG" dirty="0">
                <a:latin typeface="Times New Roman" panose="02020603050405020304" pitchFamily="18" charset="0"/>
                <a:cs typeface="Times New Roman" panose="02020603050405020304" pitchFamily="18" charset="0"/>
              </a:rPr>
              <a:t>Chi </a:t>
            </a:r>
            <a:r>
              <a:rPr lang="en-SG" dirty="0" err="1">
                <a:latin typeface="Times New Roman" panose="02020603050405020304" pitchFamily="18" charset="0"/>
                <a:cs typeface="Times New Roman" panose="02020603050405020304" pitchFamily="18" charset="0"/>
              </a:rPr>
              <a:t>phí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tài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liệu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thường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thành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phần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chính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trong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tổng</a:t>
            </a:r>
            <a:r>
              <a:rPr lang="en-SG" dirty="0">
                <a:latin typeface="Times New Roman" panose="02020603050405020304" pitchFamily="18" charset="0"/>
                <a:cs typeface="Times New Roman" panose="02020603050405020304" pitchFamily="18" charset="0"/>
              </a:rPr>
              <a:t> chi </a:t>
            </a:r>
            <a:r>
              <a:rPr lang="en-SG" dirty="0" err="1">
                <a:latin typeface="Times New Roman" panose="02020603050405020304" pitchFamily="18" charset="0"/>
                <a:cs typeface="Times New Roman" panose="02020603050405020304" pitchFamily="18" charset="0"/>
              </a:rPr>
              <a:t>phí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của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dự</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phần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lý</a:t>
            </a:r>
            <a:r>
              <a:rPr lang="en-SG" dirty="0">
                <a:latin typeface="Times New Roman" panose="02020603050405020304" pitchFamily="18" charset="0"/>
                <a:cs typeface="Times New Roman" panose="02020603050405020304" pitchFamily="18" charset="0"/>
              </a:rPr>
              <a:t> do </a:t>
            </a:r>
            <a:r>
              <a:rPr lang="en-SG" dirty="0" err="1">
                <a:latin typeface="Times New Roman" panose="02020603050405020304" pitchFamily="18" charset="0"/>
                <a:cs typeface="Times New Roman" panose="02020603050405020304" pitchFamily="18" charset="0"/>
              </a:rPr>
              <a:t>là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quá</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nhiều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tài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liệu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Nhưng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lý</a:t>
            </a:r>
            <a:r>
              <a:rPr lang="en-SG" dirty="0">
                <a:latin typeface="Times New Roman" panose="02020603050405020304" pitchFamily="18" charset="0"/>
                <a:cs typeface="Times New Roman" panose="02020603050405020304" pitchFamily="18" charset="0"/>
              </a:rPr>
              <a:t> do </a:t>
            </a:r>
            <a:r>
              <a:rPr lang="en-SG" dirty="0" err="1">
                <a:latin typeface="Times New Roman" panose="02020603050405020304" pitchFamily="18" charset="0"/>
                <a:cs typeface="Times New Roman" panose="02020603050405020304" pitchFamily="18" charset="0"/>
              </a:rPr>
              <a:t>khác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tài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liệu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phụ</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thuộc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lẫn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nhau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nên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cập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nhật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bảo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trì</a:t>
            </a:r>
            <a:r>
              <a:rPr lang="en-SG" dirty="0">
                <a:latin typeface="Times New Roman" panose="02020603050405020304" pitchFamily="18" charset="0"/>
                <a:cs typeface="Times New Roman" panose="02020603050405020304" pitchFamily="18" charset="0"/>
              </a:rPr>
              <a:t>. </a:t>
            </a:r>
          </a:p>
          <a:p>
            <a:pPr lvl="1"/>
            <a:r>
              <a:rPr lang="en-SG" dirty="0" err="1">
                <a:latin typeface="Times New Roman" panose="02020603050405020304" pitchFamily="18" charset="0"/>
                <a:cs typeface="Times New Roman" panose="02020603050405020304" pitchFamily="18" charset="0"/>
              </a:rPr>
              <a:t>Nếu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khắc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phục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sớm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khiếm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khuyết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trong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quá</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trình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phát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triển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sẽ</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không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lãng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phí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thời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gian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để</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viết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tài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liệu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bổ</a:t>
            </a:r>
            <a:r>
              <a:rPr lang="en-SG" dirty="0">
                <a:latin typeface="Times New Roman" panose="02020603050405020304" pitchFamily="18" charset="0"/>
                <a:cs typeface="Times New Roman" panose="02020603050405020304" pitchFamily="18" charset="0"/>
              </a:rPr>
              <a:t> sung, </a:t>
            </a:r>
            <a:r>
              <a:rPr lang="en-SG" dirty="0" err="1">
                <a:latin typeface="Times New Roman" panose="02020603050405020304" pitchFamily="18" charset="0"/>
                <a:cs typeface="Times New Roman" panose="02020603050405020304" pitchFamily="18" charset="0"/>
              </a:rPr>
              <a:t>viết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mã</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nghiệm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thiết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kế</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bị</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lỗi</a:t>
            </a:r>
            <a:r>
              <a:rPr lang="en-SG" dirty="0">
                <a:latin typeface="Times New Roman" panose="02020603050405020304" pitchFamily="18" charset="0"/>
                <a:cs typeface="Times New Roman" panose="02020603050405020304" pitchFamily="18" charset="0"/>
              </a:rPr>
              <a:t>. </a:t>
            </a:r>
          </a:p>
          <a:p>
            <a:pPr lvl="1"/>
            <a:r>
              <a:rPr lang="en-SG" dirty="0" err="1">
                <a:latin typeface="Times New Roman" panose="02020603050405020304" pitchFamily="18" charset="0"/>
                <a:cs typeface="Times New Roman" panose="02020603050405020304" pitchFamily="18" charset="0"/>
              </a:rPr>
              <a:t>Nếu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phát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hiện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ra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mục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bị</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lỗi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trong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giai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đoạn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của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hệ</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thống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phải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định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vị</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chỉnh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sửa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bất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thứ</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gì</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liên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quan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đến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lỗi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trong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toàn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bộ</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phần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còn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lại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của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hệ</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thống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Đây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thể</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công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việc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tốn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nhiều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công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sức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rất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dễ</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bỏ</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sót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thay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đổi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điều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này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tạo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ra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sự</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mâu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thuẫn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vấn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đề</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khác</a:t>
            </a:r>
            <a:r>
              <a:rPr lang="en-SG"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lvl="1"/>
            <a:endParaRPr lang="en-US" dirty="0"/>
          </a:p>
        </p:txBody>
      </p:sp>
    </p:spTree>
    <p:extLst>
      <p:ext uri="{BB962C8B-B14F-4D97-AF65-F5344CB8AC3E}">
        <p14:creationId xmlns:p14="http://schemas.microsoft.com/office/powerpoint/2010/main" val="3575563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Times New Roman" panose="02020603050405020304" pitchFamily="18" charset="0"/>
                <a:cs typeface="Times New Roman" panose="02020603050405020304" pitchFamily="18" charset="0"/>
              </a:rPr>
              <a:t>Reducing Development Costs Using Documentation</a:t>
            </a:r>
            <a:endParaRPr lang="en-US" dirty="0"/>
          </a:p>
        </p:txBody>
      </p:sp>
      <p:sp>
        <p:nvSpPr>
          <p:cNvPr id="3" name="Content Placeholder 2"/>
          <p:cNvSpPr>
            <a:spLocks noGrp="1"/>
          </p:cNvSpPr>
          <p:nvPr>
            <p:ph idx="1"/>
          </p:nvPr>
        </p:nvSpPr>
        <p:spPr/>
        <p:txBody>
          <a:bodyPr>
            <a:normAutofit lnSpcReduction="10000"/>
          </a:bodyPr>
          <a:lstStyle/>
          <a:p>
            <a:r>
              <a:rPr lang="en-SG" dirty="0" err="1">
                <a:latin typeface="Times New Roman" panose="02020603050405020304" pitchFamily="18" charset="0"/>
                <a:cs typeface="Times New Roman" panose="02020603050405020304" pitchFamily="18" charset="0"/>
              </a:rPr>
              <a:t>Không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nơi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nào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hoạt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động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nhận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quan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trọng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trong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giai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đoạn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phát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triển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SyRS</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và</a:t>
            </a:r>
            <a:r>
              <a:rPr lang="en-SG" dirty="0">
                <a:latin typeface="Times New Roman" panose="02020603050405020304" pitchFamily="18" charset="0"/>
                <a:cs typeface="Times New Roman" panose="02020603050405020304" pitchFamily="18" charset="0"/>
              </a:rPr>
              <a:t> SRS). </a:t>
            </a:r>
            <a:r>
              <a:rPr lang="en-SG" dirty="0" err="1">
                <a:latin typeface="Times New Roman" panose="02020603050405020304" pitchFamily="18" charset="0"/>
                <a:cs typeface="Times New Roman" panose="02020603050405020304" pitchFamily="18" charset="0"/>
              </a:rPr>
              <a:t>Nếu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nhấn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mạnh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rằng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khách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hàng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hiểu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chấp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thuận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tất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cả</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trước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chuyển</a:t>
            </a:r>
            <a:r>
              <a:rPr lang="en-SG" dirty="0">
                <a:latin typeface="Times New Roman" panose="02020603050405020304" pitchFamily="18" charset="0"/>
                <a:cs typeface="Times New Roman" panose="02020603050405020304" pitchFamily="18" charset="0"/>
              </a:rPr>
              <a:t> sang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giai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đoạn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sau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thể</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đảm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bảo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không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không</a:t>
            </a:r>
            <a:r>
              <a:rPr lang="en-SG" dirty="0">
                <a:latin typeface="Times New Roman" panose="02020603050405020304" pitchFamily="18" charset="0"/>
                <a:cs typeface="Times New Roman" panose="02020603050405020304" pitchFamily="18" charset="0"/>
              </a:rPr>
              <a:t> mong </a:t>
            </a:r>
            <a:r>
              <a:rPr lang="en-SG" dirty="0" err="1">
                <a:latin typeface="Times New Roman" panose="02020603050405020304" pitchFamily="18" charset="0"/>
                <a:cs typeface="Times New Roman" panose="02020603050405020304" pitchFamily="18" charset="0"/>
              </a:rPr>
              <a:t>muốn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đang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giải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quyết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vấn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đề</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của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khách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hàng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Ít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điều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gì</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tồi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tệ</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việc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dành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vài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tháng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để</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ghi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lại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tài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liệu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viết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mã</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nghiệm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tính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năng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của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chương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trình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chỉ</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để</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khách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hàng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nói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Đây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không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phải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những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gì</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chúng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tôi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quy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trình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nhận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tốt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thể</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giúp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giảm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khả</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năng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xảy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ra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trường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hợp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này</a:t>
            </a:r>
            <a:r>
              <a:rPr lang="en-SG"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2253397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Times New Roman" panose="02020603050405020304" pitchFamily="18" charset="0"/>
                <a:cs typeface="Times New Roman" panose="02020603050405020304" pitchFamily="18" charset="0"/>
              </a:rPr>
              <a:t>Reducing Development Costs Using Documentation</a:t>
            </a:r>
            <a:endParaRPr lang="en-US" dirty="0"/>
          </a:p>
        </p:txBody>
      </p:sp>
      <p:sp>
        <p:nvSpPr>
          <p:cNvPr id="3" name="Content Placeholder 2"/>
          <p:cNvSpPr>
            <a:spLocks noGrp="1"/>
          </p:cNvSpPr>
          <p:nvPr>
            <p:ph idx="1"/>
          </p:nvPr>
        </p:nvSpPr>
        <p:spPr/>
        <p:txBody>
          <a:bodyPr>
            <a:normAutofit/>
          </a:bodyPr>
          <a:lstStyle/>
          <a:p>
            <a:r>
              <a:rPr lang="en-SG" dirty="0" err="1">
                <a:latin typeface="Times New Roman" panose="02020603050405020304" pitchFamily="18" charset="0"/>
                <a:cs typeface="Times New Roman" panose="02020603050405020304" pitchFamily="18" charset="0"/>
              </a:rPr>
              <a:t>Việc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nhận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sẽ</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diễn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ra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vào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cuối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giai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đoạn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vào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cuối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chu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phát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triển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bao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gồm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việc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hỏi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câu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hỏi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sau</a:t>
            </a:r>
            <a:r>
              <a:rPr lang="en-SG"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en-SG" dirty="0" err="1">
                <a:latin typeface="Times New Roman" panose="02020603050405020304" pitchFamily="18" charset="0"/>
                <a:cs typeface="Times New Roman" panose="02020603050405020304" pitchFamily="18" charset="0"/>
              </a:rPr>
              <a:t>SyRS</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nếu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lvl="1"/>
            <a:r>
              <a:rPr lang="en-SG" dirty="0">
                <a:latin typeface="Times New Roman" panose="02020603050405020304" pitchFamily="18" charset="0"/>
                <a:cs typeface="Times New Roman" panose="02020603050405020304" pitchFamily="18" charset="0"/>
              </a:rPr>
              <a:t>1. </a:t>
            </a:r>
            <a:r>
              <a:rPr lang="en-SG" dirty="0" err="1">
                <a:latin typeface="Times New Roman" panose="02020603050405020304" pitchFamily="18" charset="0"/>
                <a:cs typeface="Times New Roman" panose="02020603050405020304" pitchFamily="18" charset="0"/>
              </a:rPr>
              <a:t>Mỗi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hiện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tại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quan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trọng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không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mô</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tả</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số</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tính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năng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khách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hàng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muốn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không</a:t>
            </a:r>
            <a:r>
              <a:rPr lang="en-SG"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lvl="1"/>
            <a:r>
              <a:rPr lang="en-SG" dirty="0">
                <a:latin typeface="Times New Roman" panose="02020603050405020304" pitchFamily="18" charset="0"/>
                <a:cs typeface="Times New Roman" panose="02020603050405020304" pitchFamily="18" charset="0"/>
              </a:rPr>
              <a:t>2. </a:t>
            </a:r>
            <a:r>
              <a:rPr lang="en-SG" dirty="0" err="1">
                <a:latin typeface="Times New Roman" panose="02020603050405020304" pitchFamily="18" charset="0"/>
                <a:cs typeface="Times New Roman" panose="02020603050405020304" pitchFamily="18" charset="0"/>
              </a:rPr>
              <a:t>Mỗi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đúng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không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trình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bày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chính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không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mơ</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hồ</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chính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những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gì</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khách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hàng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muốn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không</a:t>
            </a:r>
            <a:r>
              <a:rPr lang="en-SG"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lvl="1"/>
            <a:r>
              <a:rPr lang="en-SG" dirty="0">
                <a:latin typeface="Times New Roman" panose="02020603050405020304" pitchFamily="18" charset="0"/>
                <a:cs typeface="Times New Roman" panose="02020603050405020304" pitchFamily="18" charset="0"/>
              </a:rPr>
              <a:t>3.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nào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còn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thiếu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không</a:t>
            </a:r>
            <a:r>
              <a:rPr lang="en-SG"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64052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Times New Roman" panose="02020603050405020304" pitchFamily="18" charset="0"/>
                <a:cs typeface="Times New Roman" panose="02020603050405020304" pitchFamily="18" charset="0"/>
              </a:rPr>
              <a:t>Reducing Development Costs Using Documentation</a:t>
            </a:r>
            <a:endParaRPr lang="en-US" dirty="0"/>
          </a:p>
        </p:txBody>
      </p:sp>
      <p:sp>
        <p:nvSpPr>
          <p:cNvPr id="3" name="Content Placeholder 2"/>
          <p:cNvSpPr>
            <a:spLocks noGrp="1"/>
          </p:cNvSpPr>
          <p:nvPr>
            <p:ph idx="1"/>
          </p:nvPr>
        </p:nvSpPr>
        <p:spPr>
          <a:xfrm>
            <a:off x="1295401" y="2556932"/>
            <a:ext cx="10049932" cy="3589868"/>
          </a:xfrm>
        </p:spPr>
        <p:txBody>
          <a:bodyPr>
            <a:normAutofit fontScale="85000" lnSpcReduction="20000"/>
          </a:bodyPr>
          <a:lstStyle/>
          <a:p>
            <a:r>
              <a:rPr lang="en-SG" dirty="0">
                <a:latin typeface="Times New Roman" panose="02020603050405020304" pitchFamily="18" charset="0"/>
                <a:cs typeface="Times New Roman" panose="02020603050405020304" pitchFamily="18" charset="0"/>
              </a:rPr>
              <a:t>SRS</a:t>
            </a:r>
            <a:endParaRPr lang="en-US" dirty="0">
              <a:latin typeface="Times New Roman" panose="02020603050405020304" pitchFamily="18" charset="0"/>
              <a:cs typeface="Times New Roman" panose="02020603050405020304" pitchFamily="18" charset="0"/>
            </a:endParaRPr>
          </a:p>
          <a:p>
            <a:pPr lvl="1"/>
            <a:r>
              <a:rPr lang="en-SG" dirty="0">
                <a:latin typeface="Times New Roman" panose="02020603050405020304" pitchFamily="18" charset="0"/>
                <a:cs typeface="Times New Roman" panose="02020603050405020304" pitchFamily="18" charset="0"/>
              </a:rPr>
              <a:t>1.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phải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tất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cả</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phần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mềm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được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liệt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kê</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trong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SyRS</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nếu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cũng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được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liệt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kê</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trong</a:t>
            </a:r>
            <a:r>
              <a:rPr lang="en-SG" dirty="0">
                <a:latin typeface="Times New Roman" panose="02020603050405020304" pitchFamily="18" charset="0"/>
                <a:cs typeface="Times New Roman" panose="02020603050405020304" pitchFamily="18" charset="0"/>
              </a:rPr>
              <a:t> SRS </a:t>
            </a:r>
            <a:r>
              <a:rPr lang="en-SG" dirty="0" err="1">
                <a:latin typeface="Times New Roman" panose="02020603050405020304" pitchFamily="18" charset="0"/>
                <a:cs typeface="Times New Roman" panose="02020603050405020304" pitchFamily="18" charset="0"/>
              </a:rPr>
              <a:t>không</a:t>
            </a:r>
            <a:r>
              <a:rPr lang="en-SG"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lvl="1"/>
            <a:r>
              <a:rPr lang="en-SG" dirty="0">
                <a:latin typeface="Times New Roman" panose="02020603050405020304" pitchFamily="18" charset="0"/>
                <a:cs typeface="Times New Roman" panose="02020603050405020304" pitchFamily="18" charset="0"/>
              </a:rPr>
              <a:t>2. </a:t>
            </a:r>
            <a:r>
              <a:rPr lang="en-SG" dirty="0" err="1">
                <a:latin typeface="Times New Roman" panose="02020603050405020304" pitchFamily="18" charset="0"/>
                <a:cs typeface="Times New Roman" panose="02020603050405020304" pitchFamily="18" charset="0"/>
              </a:rPr>
              <a:t>Mỗi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hiện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tại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quan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trọng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không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Tính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năng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này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quan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trọng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đối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với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kiến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trúc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sư</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hệ</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thống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được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khách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hàng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đồng</a:t>
            </a:r>
            <a:r>
              <a:rPr lang="en-SG" dirty="0">
                <a:latin typeface="Times New Roman" panose="02020603050405020304" pitchFamily="18" charset="0"/>
                <a:cs typeface="Times New Roman" panose="02020603050405020304" pitchFamily="18" charset="0"/>
              </a:rPr>
              <a:t> ý </a:t>
            </a:r>
            <a:r>
              <a:rPr lang="en-SG" dirty="0" err="1">
                <a:latin typeface="Times New Roman" panose="02020603050405020304" pitchFamily="18" charset="0"/>
                <a:cs typeface="Times New Roman" panose="02020603050405020304" pitchFamily="18" charset="0"/>
              </a:rPr>
              <a:t>không</a:t>
            </a:r>
            <a:r>
              <a:rPr lang="en-SG"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lvl="1"/>
            <a:r>
              <a:rPr lang="en-SG" dirty="0">
                <a:latin typeface="Times New Roman" panose="02020603050405020304" pitchFamily="18" charset="0"/>
                <a:cs typeface="Times New Roman" panose="02020603050405020304" pitchFamily="18" charset="0"/>
              </a:rPr>
              <a:t>3. </a:t>
            </a:r>
            <a:r>
              <a:rPr lang="en-SG" dirty="0" err="1">
                <a:latin typeface="Times New Roman" panose="02020603050405020304" pitchFamily="18" charset="0"/>
                <a:cs typeface="Times New Roman" panose="02020603050405020304" pitchFamily="18" charset="0"/>
              </a:rPr>
              <a:t>Mỗi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đúng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không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chính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không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mơ</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hồ</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chính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những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gì</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phần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mềm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phải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làm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để</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hiệu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quả</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không</a:t>
            </a:r>
            <a:r>
              <a:rPr lang="en-SG"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lvl="1"/>
            <a:r>
              <a:rPr lang="en-SG" dirty="0">
                <a:latin typeface="Times New Roman" panose="02020603050405020304" pitchFamily="18" charset="0"/>
                <a:cs typeface="Times New Roman" panose="02020603050405020304" pitchFamily="18" charset="0"/>
              </a:rPr>
              <a:t>4.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nào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còn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thiếu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không</a:t>
            </a:r>
            <a:r>
              <a:rPr lang="en-SG"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en-SG" dirty="0" err="1">
                <a:latin typeface="Times New Roman" panose="02020603050405020304" pitchFamily="18" charset="0"/>
                <a:cs typeface="Times New Roman" panose="02020603050405020304" pitchFamily="18" charset="0"/>
              </a:rPr>
              <a:t>Trong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quá</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trình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kiểm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chấp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nhận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cuối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cùng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kỹ</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sư</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kiểm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phải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danh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sách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tất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cả</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trong</a:t>
            </a:r>
            <a:r>
              <a:rPr lang="en-SG" dirty="0">
                <a:latin typeface="Times New Roman" panose="02020603050405020304" pitchFamily="18" charset="0"/>
                <a:cs typeface="Times New Roman" panose="02020603050405020304" pitchFamily="18" charset="0"/>
              </a:rPr>
              <a:t> SRS ở </a:t>
            </a:r>
            <a:r>
              <a:rPr lang="en-SG" dirty="0" err="1">
                <a:latin typeface="Times New Roman" panose="02020603050405020304" pitchFamily="18" charset="0"/>
                <a:cs typeface="Times New Roman" panose="02020603050405020304" pitchFamily="18" charset="0"/>
              </a:rPr>
              <a:t>dạng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hộp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kiểm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Họ</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nên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kiểm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từng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được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kiểm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thể</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tuân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theo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quy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trình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kiểm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trong</a:t>
            </a:r>
            <a:r>
              <a:rPr lang="en-SG" dirty="0">
                <a:latin typeface="Times New Roman" panose="02020603050405020304" pitchFamily="18" charset="0"/>
                <a:cs typeface="Times New Roman" panose="02020603050405020304" pitchFamily="18" charset="0"/>
              </a:rPr>
              <a:t> STP) </a:t>
            </a:r>
            <a:r>
              <a:rPr lang="en-SG" dirty="0" err="1">
                <a:latin typeface="Times New Roman" panose="02020603050405020304" pitchFamily="18" charset="0"/>
                <a:cs typeface="Times New Roman" panose="02020603050405020304" pitchFamily="18" charset="0"/>
              </a:rPr>
              <a:t>để</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đảm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bảo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rằng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phần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mềm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triển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khai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chính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xác</a:t>
            </a:r>
            <a:r>
              <a:rPr lang="en-SG"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endParaRPr lang="en-US" dirty="0"/>
          </a:p>
          <a:p>
            <a:endParaRPr lang="en-US" dirty="0"/>
          </a:p>
        </p:txBody>
      </p:sp>
    </p:spTree>
    <p:extLst>
      <p:ext uri="{BB962C8B-B14F-4D97-AF65-F5344CB8AC3E}">
        <p14:creationId xmlns:p14="http://schemas.microsoft.com/office/powerpoint/2010/main" val="24321769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Times New Roman" panose="02020603050405020304" pitchFamily="18" charset="0"/>
                <a:cs typeface="Times New Roman" panose="02020603050405020304" pitchFamily="18" charset="0"/>
              </a:rPr>
              <a:t>Reducing Development Costs Using Documentation</a:t>
            </a:r>
            <a:endParaRPr lang="en-US" dirty="0"/>
          </a:p>
        </p:txBody>
      </p:sp>
      <p:sp>
        <p:nvSpPr>
          <p:cNvPr id="3" name="Content Placeholder 2"/>
          <p:cNvSpPr>
            <a:spLocks noGrp="1"/>
          </p:cNvSpPr>
          <p:nvPr>
            <p:ph idx="1"/>
          </p:nvPr>
        </p:nvSpPr>
        <p:spPr/>
        <p:txBody>
          <a:bodyPr>
            <a:normAutofit lnSpcReduction="10000"/>
          </a:bodyPr>
          <a:lstStyle/>
          <a:p>
            <a:r>
              <a:rPr lang="en-US" dirty="0" err="1">
                <a:latin typeface="Times New Roman" panose="02020603050405020304" pitchFamily="18" charset="0"/>
                <a:cs typeface="Times New Roman" panose="02020603050405020304" pitchFamily="18" charset="0"/>
              </a:rPr>
              <a:t>Giảm</a:t>
            </a:r>
            <a:r>
              <a:rPr lang="en-US" dirty="0">
                <a:latin typeface="Times New Roman" panose="02020603050405020304" pitchFamily="18" charset="0"/>
                <a:cs typeface="Times New Roman" panose="02020603050405020304" pitchFamily="18" charset="0"/>
              </a:rPr>
              <a:t> chi </a:t>
            </a:r>
            <a:r>
              <a:rPr lang="en-US" dirty="0" err="1">
                <a:latin typeface="Times New Roman" panose="02020603050405020304" pitchFamily="18" charset="0"/>
                <a:cs typeface="Times New Roman" panose="02020603050405020304" pitchFamily="18" charset="0"/>
              </a:rPr>
              <a:t>phí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qua </a:t>
            </a:r>
            <a:r>
              <a:rPr lang="en-US" dirty="0" err="1">
                <a:latin typeface="Times New Roman" panose="02020603050405020304" pitchFamily="18" charset="0"/>
                <a:cs typeface="Times New Roman" panose="02020603050405020304" pitchFamily="18" charset="0"/>
              </a:rPr>
              <a:t>xác</a:t>
            </a:r>
            <a:r>
              <a:rPr lang="en-US" dirty="0">
                <a:latin typeface="Times New Roman" panose="02020603050405020304" pitchFamily="18" charset="0"/>
                <a:cs typeface="Times New Roman" panose="02020603050405020304" pitchFamily="18" charset="0"/>
              </a:rPr>
              <a:t> minh</a:t>
            </a:r>
          </a:p>
          <a:p>
            <a:r>
              <a:rPr lang="en-SG" dirty="0">
                <a:latin typeface="Times New Roman" panose="02020603050405020304" pitchFamily="18" charset="0"/>
                <a:cs typeface="Times New Roman" panose="02020603050405020304" pitchFamily="18" charset="0"/>
              </a:rPr>
              <a:t>SDD</a:t>
            </a:r>
            <a:endParaRPr lang="en-US" dirty="0">
              <a:latin typeface="Times New Roman" panose="02020603050405020304" pitchFamily="18" charset="0"/>
              <a:cs typeface="Times New Roman" panose="02020603050405020304" pitchFamily="18" charset="0"/>
            </a:endParaRPr>
          </a:p>
          <a:p>
            <a:pPr lvl="1"/>
            <a:r>
              <a:rPr lang="en-SG" dirty="0">
                <a:latin typeface="Times New Roman" panose="02020603050405020304" pitchFamily="18" charset="0"/>
                <a:cs typeface="Times New Roman" panose="02020603050405020304" pitchFamily="18" charset="0"/>
              </a:rPr>
              <a:t>1.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thành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phần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thiết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kế</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hoàn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toàn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bao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hàm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tất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cả</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trong</a:t>
            </a:r>
            <a:r>
              <a:rPr lang="en-SG" dirty="0">
                <a:latin typeface="Times New Roman" panose="02020603050405020304" pitchFamily="18" charset="0"/>
                <a:cs typeface="Times New Roman" panose="02020603050405020304" pitchFamily="18" charset="0"/>
              </a:rPr>
              <a:t> SRS </a:t>
            </a:r>
            <a:r>
              <a:rPr lang="en-SG" dirty="0" err="1">
                <a:latin typeface="Times New Roman" panose="02020603050405020304" pitchFamily="18" charset="0"/>
                <a:cs typeface="Times New Roman" panose="02020603050405020304" pitchFamily="18" charset="0"/>
              </a:rPr>
              <a:t>không</a:t>
            </a:r>
            <a:r>
              <a:rPr lang="en-SG"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lvl="1"/>
            <a:r>
              <a:rPr lang="en-SG" dirty="0">
                <a:latin typeface="Times New Roman" panose="02020603050405020304" pitchFamily="18" charset="0"/>
                <a:cs typeface="Times New Roman" panose="02020603050405020304" pitchFamily="18" charset="0"/>
              </a:rPr>
              <a:t>2.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mối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quan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hệ</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nhiều-một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hoặc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một-một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giữa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nhiều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yếu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tố</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thiết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kế</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phần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mềm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không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Mặc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dù</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hạng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mục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thiết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kế</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thể</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đáp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ứng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nhiều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không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nên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nhiều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yếu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tố</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thiết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kế</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để</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đáp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ứng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duy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nhất</a:t>
            </a:r>
            <a:r>
              <a:rPr lang="en-SG"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lvl="1"/>
            <a:r>
              <a:rPr lang="en-SG" dirty="0">
                <a:latin typeface="Times New Roman" panose="02020603050405020304" pitchFamily="18" charset="0"/>
                <a:cs typeface="Times New Roman" panose="02020603050405020304" pitchFamily="18" charset="0"/>
              </a:rPr>
              <a:t>3. </a:t>
            </a:r>
            <a:r>
              <a:rPr lang="en-SG" dirty="0" err="1">
                <a:latin typeface="Times New Roman" panose="02020603050405020304" pitchFamily="18" charset="0"/>
                <a:cs typeface="Times New Roman" panose="02020603050405020304" pitchFamily="18" charset="0"/>
              </a:rPr>
              <a:t>Phần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thiết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kế</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phần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mềm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cung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cấp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thiết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kế</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chính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sẽ</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thực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hiện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đã</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cho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không</a:t>
            </a:r>
            <a:r>
              <a:rPr lang="en-SG"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7986891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Times New Roman" panose="02020603050405020304" pitchFamily="18" charset="0"/>
                <a:cs typeface="Times New Roman" panose="02020603050405020304" pitchFamily="18" charset="0"/>
              </a:rPr>
              <a:t>Reducing Development Costs Using Documentation</a:t>
            </a:r>
            <a:endParaRPr lang="en-US" dirty="0"/>
          </a:p>
        </p:txBody>
      </p:sp>
      <p:sp>
        <p:nvSpPr>
          <p:cNvPr id="3" name="Content Placeholder 2"/>
          <p:cNvSpPr>
            <a:spLocks noGrp="1"/>
          </p:cNvSpPr>
          <p:nvPr>
            <p:ph idx="1"/>
          </p:nvPr>
        </p:nvSpPr>
        <p:spPr/>
        <p:txBody>
          <a:bodyPr>
            <a:normAutofit/>
          </a:bodyPr>
          <a:lstStyle/>
          <a:p>
            <a:r>
              <a:rPr lang="en-SG" dirty="0">
                <a:latin typeface="Times New Roman" panose="02020603050405020304" pitchFamily="18" charset="0"/>
                <a:cs typeface="Times New Roman" panose="02020603050405020304" pitchFamily="18" charset="0"/>
              </a:rPr>
              <a:t>STC</a:t>
            </a:r>
            <a:endParaRPr lang="en-US" dirty="0">
              <a:latin typeface="Times New Roman" panose="02020603050405020304" pitchFamily="18" charset="0"/>
              <a:cs typeface="Times New Roman" panose="02020603050405020304" pitchFamily="18" charset="0"/>
            </a:endParaRPr>
          </a:p>
          <a:p>
            <a:pPr lvl="1"/>
            <a:r>
              <a:rPr lang="en-SG" dirty="0">
                <a:latin typeface="Times New Roman" panose="02020603050405020304" pitchFamily="18" charset="0"/>
                <a:cs typeface="Times New Roman" panose="02020603050405020304" pitchFamily="18" charset="0"/>
              </a:rPr>
              <a:t>1.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mối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quan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hệ</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một-nhiều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hoặc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một-một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giữa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trường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hợp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kiểm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không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Nghĩa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thể</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nhiều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trường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hợp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nghiệm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được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liên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kết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nhưng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không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nên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nhiều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chia </a:t>
            </a:r>
            <a:r>
              <a:rPr lang="en-SG" dirty="0" err="1">
                <a:latin typeface="Times New Roman" panose="02020603050405020304" pitchFamily="18" charset="0"/>
                <a:cs typeface="Times New Roman" panose="02020603050405020304" pitchFamily="18" charset="0"/>
              </a:rPr>
              <a:t>sẻ</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cùng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trường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hợp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nghiệm</a:t>
            </a:r>
            <a:r>
              <a:rPr lang="en-SG"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lvl="1"/>
            <a:r>
              <a:rPr lang="en-SG" dirty="0">
                <a:latin typeface="Times New Roman" panose="02020603050405020304" pitchFamily="18" charset="0"/>
                <a:cs typeface="Times New Roman" panose="02020603050405020304" pitchFamily="18" charset="0"/>
              </a:rPr>
              <a:t>2. </a:t>
            </a:r>
            <a:r>
              <a:rPr lang="en-SG" dirty="0" err="1">
                <a:latin typeface="Times New Roman" panose="02020603050405020304" pitchFamily="18" charset="0"/>
                <a:cs typeface="Times New Roman" panose="02020603050405020304" pitchFamily="18" charset="0"/>
              </a:rPr>
              <a:t>Một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trường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hợp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kiểm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cụ</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thể</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kiểm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chính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liên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quan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không</a:t>
            </a:r>
            <a:r>
              <a:rPr lang="en-SG"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lvl="1"/>
            <a:r>
              <a:rPr lang="en-SG" dirty="0">
                <a:latin typeface="Times New Roman" panose="02020603050405020304" pitchFamily="18" charset="0"/>
                <a:cs typeface="Times New Roman" panose="02020603050405020304" pitchFamily="18" charset="0"/>
              </a:rPr>
              <a:t>3. </a:t>
            </a:r>
            <a:r>
              <a:rPr lang="en-SG" dirty="0" err="1">
                <a:latin typeface="Times New Roman" panose="02020603050405020304" pitchFamily="18" charset="0"/>
                <a:cs typeface="Times New Roman" panose="02020603050405020304" pitchFamily="18" charset="0"/>
              </a:rPr>
              <a:t>Tất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cả</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trường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hợp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kiểm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được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liên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kết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với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hoàn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toàn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kiểm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việc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thực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hiện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đúng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không</a:t>
            </a:r>
            <a:r>
              <a:rPr lang="en-SG"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8146835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Times New Roman" panose="02020603050405020304" pitchFamily="18" charset="0"/>
                <a:cs typeface="Times New Roman" panose="02020603050405020304" pitchFamily="18" charset="0"/>
              </a:rPr>
              <a:t>Reducing Development Costs Using Documentation</a:t>
            </a:r>
            <a:endParaRPr lang="en-US" dirty="0"/>
          </a:p>
        </p:txBody>
      </p:sp>
      <p:sp>
        <p:nvSpPr>
          <p:cNvPr id="3" name="Content Placeholder 2"/>
          <p:cNvSpPr>
            <a:spLocks noGrp="1"/>
          </p:cNvSpPr>
          <p:nvPr>
            <p:ph idx="1"/>
          </p:nvPr>
        </p:nvSpPr>
        <p:spPr/>
        <p:txBody>
          <a:bodyPr>
            <a:normAutofit/>
          </a:bodyPr>
          <a:lstStyle/>
          <a:p>
            <a:r>
              <a:rPr lang="en-SG" dirty="0">
                <a:latin typeface="Times New Roman" panose="02020603050405020304" pitchFamily="18" charset="0"/>
                <a:cs typeface="Times New Roman" panose="02020603050405020304" pitchFamily="18" charset="0"/>
              </a:rPr>
              <a:t>STP</a:t>
            </a:r>
            <a:endParaRPr lang="en-US" dirty="0">
              <a:latin typeface="Times New Roman" panose="02020603050405020304" pitchFamily="18" charset="0"/>
              <a:cs typeface="Times New Roman" panose="02020603050405020304" pitchFamily="18" charset="0"/>
            </a:endParaRPr>
          </a:p>
          <a:p>
            <a:pPr lvl="1"/>
            <a:r>
              <a:rPr lang="en-SG" dirty="0">
                <a:latin typeface="Times New Roman" panose="02020603050405020304" pitchFamily="18" charset="0"/>
                <a:cs typeface="Times New Roman" panose="02020603050405020304" pitchFamily="18" charset="0"/>
              </a:rPr>
              <a:t>1.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mối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quan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hệ</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nhiều-một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giữa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trường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hợp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nghiệm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trong</a:t>
            </a:r>
            <a:r>
              <a:rPr lang="en-SG" dirty="0">
                <a:latin typeface="Times New Roman" panose="02020603050405020304" pitchFamily="18" charset="0"/>
                <a:cs typeface="Times New Roman" panose="02020603050405020304" pitchFamily="18" charset="0"/>
              </a:rPr>
              <a:t> STC </a:t>
            </a:r>
            <a:r>
              <a:rPr lang="en-SG" dirty="0" err="1">
                <a:latin typeface="Times New Roman" panose="02020603050405020304" pitchFamily="18" charset="0"/>
                <a:cs typeface="Times New Roman" panose="02020603050405020304" pitchFamily="18" charset="0"/>
              </a:rPr>
              <a:t>và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thủ</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tục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nghiệm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trong</a:t>
            </a:r>
            <a:r>
              <a:rPr lang="en-SG" dirty="0">
                <a:latin typeface="Times New Roman" panose="02020603050405020304" pitchFamily="18" charset="0"/>
                <a:cs typeface="Times New Roman" panose="02020603050405020304" pitchFamily="18" charset="0"/>
              </a:rPr>
              <a:t> STP </a:t>
            </a:r>
            <a:r>
              <a:rPr lang="en-SG" dirty="0" err="1">
                <a:latin typeface="Times New Roman" panose="02020603050405020304" pitchFamily="18" charset="0"/>
                <a:cs typeface="Times New Roman" panose="02020603050405020304" pitchFamily="18" charset="0"/>
              </a:rPr>
              <a:t>không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Nghĩa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thủ</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tục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kiểm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thực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hiện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hoặc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nhiều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trường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hợp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kiểm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trong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mỗi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trường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hợp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kiểm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được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lý</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bởi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chính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thủ</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tục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kiểm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không</a:t>
            </a:r>
            <a:r>
              <a:rPr lang="en-SG"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lvl="1"/>
            <a:r>
              <a:rPr lang="en-SG" dirty="0">
                <a:latin typeface="Times New Roman" panose="02020603050405020304" pitchFamily="18" charset="0"/>
                <a:cs typeface="Times New Roman" panose="02020603050405020304" pitchFamily="18" charset="0"/>
              </a:rPr>
              <a:t>2. </a:t>
            </a:r>
            <a:r>
              <a:rPr lang="en-SG" dirty="0" err="1">
                <a:latin typeface="Times New Roman" panose="02020603050405020304" pitchFamily="18" charset="0"/>
                <a:cs typeface="Times New Roman" panose="02020603050405020304" pitchFamily="18" charset="0"/>
              </a:rPr>
              <a:t>Một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quy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trình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kiểm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đã</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cho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thực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hiện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chính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tất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cả</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trường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hợp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kiểm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liên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quan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của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không</a:t>
            </a:r>
            <a:r>
              <a:rPr lang="en-SG"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8448218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u="sng" dirty="0" err="1">
                <a:latin typeface="Times New Roman" panose="02020603050405020304" pitchFamily="18" charset="0"/>
                <a:cs typeface="Times New Roman" panose="02020603050405020304" pitchFamily="18" charset="0"/>
              </a:rPr>
              <a:t>Hết</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Phần</a:t>
            </a:r>
            <a:r>
              <a:rPr lang="en-US" u="sng" dirty="0">
                <a:latin typeface="Times New Roman" panose="02020603050405020304" pitchFamily="18" charset="0"/>
                <a:cs typeface="Times New Roman" panose="02020603050405020304" pitchFamily="18" charset="0"/>
              </a:rPr>
              <a:t> 1: </a:t>
            </a:r>
            <a:br>
              <a:rPr lang="en-US" u="sng" dirty="0">
                <a:latin typeface="Times New Roman" panose="02020603050405020304" pitchFamily="18" charset="0"/>
                <a:cs typeface="Times New Roman" panose="02020603050405020304" pitchFamily="18" charset="0"/>
              </a:rPr>
            </a:br>
            <a:r>
              <a:rPr lang="en-US" b="1" i="1" dirty="0">
                <a:latin typeface="Times New Roman" panose="02020603050405020304" pitchFamily="18" charset="0"/>
                <a:cs typeface="Times New Roman" panose="02020603050405020304" pitchFamily="18" charset="0"/>
              </a:rPr>
              <a:t>System Document</a:t>
            </a:r>
            <a:endParaRPr lang="en-US" u="sng"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2692398" y="3962399"/>
            <a:ext cx="6815669" cy="1464733"/>
          </a:xfrm>
        </p:spPr>
        <p:txBody>
          <a:bodyPr>
            <a:normAutofit/>
          </a:bodyPr>
          <a:lstStyle/>
          <a:p>
            <a:r>
              <a:rPr lang="en-US" sz="5000" b="1" i="1" dirty="0">
                <a:latin typeface="Times New Roman" panose="02020603050405020304" pitchFamily="18" charset="0"/>
                <a:cs typeface="Times New Roman" panose="02020603050405020304" pitchFamily="18" charset="0"/>
              </a:rPr>
              <a:t>Thanks for Listening</a:t>
            </a:r>
          </a:p>
        </p:txBody>
      </p:sp>
    </p:spTree>
    <p:extLst>
      <p:ext uri="{BB962C8B-B14F-4D97-AF65-F5344CB8AC3E}">
        <p14:creationId xmlns:p14="http://schemas.microsoft.com/office/powerpoint/2010/main" val="3497852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u="sng" dirty="0" err="1">
                <a:latin typeface="Times New Roman" panose="02020603050405020304" pitchFamily="18" charset="0"/>
                <a:cs typeface="Times New Roman" panose="02020603050405020304" pitchFamily="18" charset="0"/>
              </a:rPr>
              <a:t>Phần</a:t>
            </a:r>
            <a:r>
              <a:rPr lang="en-US" u="sng" dirty="0">
                <a:latin typeface="Times New Roman" panose="02020603050405020304" pitchFamily="18" charset="0"/>
                <a:cs typeface="Times New Roman" panose="02020603050405020304" pitchFamily="18" charset="0"/>
              </a:rPr>
              <a:t> </a:t>
            </a:r>
            <a:r>
              <a:rPr lang="en-GB" altLang="en-US" u="sng" dirty="0">
                <a:latin typeface="Times New Roman" panose="02020603050405020304" pitchFamily="18" charset="0"/>
                <a:cs typeface="Times New Roman" panose="02020603050405020304" pitchFamily="18" charset="0"/>
              </a:rPr>
              <a:t>2</a:t>
            </a:r>
            <a:r>
              <a:rPr lang="en-US" u="sng" dirty="0">
                <a:latin typeface="Times New Roman" panose="02020603050405020304" pitchFamily="18" charset="0"/>
                <a:cs typeface="Times New Roman" panose="02020603050405020304" pitchFamily="18" charset="0"/>
              </a:rPr>
              <a:t>:</a:t>
            </a:r>
          </a:p>
        </p:txBody>
      </p:sp>
      <p:sp>
        <p:nvSpPr>
          <p:cNvPr id="3" name="Subtitle 2"/>
          <p:cNvSpPr>
            <a:spLocks noGrp="1"/>
          </p:cNvSpPr>
          <p:nvPr>
            <p:ph type="subTitle" idx="1"/>
          </p:nvPr>
        </p:nvSpPr>
        <p:spPr/>
        <p:txBody>
          <a:bodyPr>
            <a:normAutofit fontScale="90000" lnSpcReduction="20000"/>
          </a:bodyPr>
          <a:lstStyle/>
          <a:p>
            <a:r>
              <a:rPr lang="en-GB" altLang="en-US" sz="5000" b="1" i="1" dirty="0">
                <a:latin typeface="Times New Roman" panose="02020603050405020304" pitchFamily="18" charset="0"/>
                <a:cs typeface="Times New Roman" panose="02020603050405020304" pitchFamily="18" charset="0"/>
              </a:rPr>
              <a:t>REQUIMENT DOCUMENTATION</a:t>
            </a:r>
          </a:p>
        </p:txBody>
      </p:sp>
    </p:spTree>
    <p:extLst>
      <p:ext uri="{BB962C8B-B14F-4D97-AF65-F5344CB8AC3E}">
        <p14:creationId xmlns:p14="http://schemas.microsoft.com/office/powerpoint/2010/main" val="13582573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5">
            <a:extLst>
              <a:ext uri="{FF2B5EF4-FFF2-40B4-BE49-F238E27FC236}">
                <a16:creationId xmlns:a16="http://schemas.microsoft.com/office/drawing/2014/main" id="{7CB1BB04-F391-4D6D-989C-55F1B4B6673C}"/>
              </a:ext>
            </a:extLst>
          </p:cNvPr>
          <p:cNvSpPr/>
          <p:nvPr/>
        </p:nvSpPr>
        <p:spPr>
          <a:xfrm rot="2756972">
            <a:off x="5176311" y="1038249"/>
            <a:ext cx="985520" cy="95504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6">
            <a:extLst>
              <a:ext uri="{FF2B5EF4-FFF2-40B4-BE49-F238E27FC236}">
                <a16:creationId xmlns:a16="http://schemas.microsoft.com/office/drawing/2014/main" id="{D82926BD-10AF-44BF-AB22-A494E69B0005}"/>
              </a:ext>
            </a:extLst>
          </p:cNvPr>
          <p:cNvSpPr/>
          <p:nvPr/>
        </p:nvSpPr>
        <p:spPr>
          <a:xfrm>
            <a:off x="2597930" y="3046296"/>
            <a:ext cx="8554678" cy="3737962"/>
          </a:xfrm>
          <a:prstGeom prst="frame">
            <a:avLst>
              <a:gd name="adj1" fmla="val 178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1">
            <a:extLst>
              <a:ext uri="{FF2B5EF4-FFF2-40B4-BE49-F238E27FC236}">
                <a16:creationId xmlns:a16="http://schemas.microsoft.com/office/drawing/2014/main" id="{158D10A0-53C1-49F3-AF15-01225D1DB111}"/>
              </a:ext>
            </a:extLst>
          </p:cNvPr>
          <p:cNvSpPr/>
          <p:nvPr/>
        </p:nvSpPr>
        <p:spPr>
          <a:xfrm rot="2700000">
            <a:off x="1100510" y="1800193"/>
            <a:ext cx="2994840" cy="2882406"/>
          </a:xfrm>
          <a:prstGeom prst="round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2">
            <a:extLst>
              <a:ext uri="{FF2B5EF4-FFF2-40B4-BE49-F238E27FC236}">
                <a16:creationId xmlns:a16="http://schemas.microsoft.com/office/drawing/2014/main" id="{13D48BCD-7598-4943-AF25-A57316524A09}"/>
              </a:ext>
            </a:extLst>
          </p:cNvPr>
          <p:cNvSpPr/>
          <p:nvPr/>
        </p:nvSpPr>
        <p:spPr>
          <a:xfrm rot="6708130">
            <a:off x="1096095" y="1856946"/>
            <a:ext cx="3016653" cy="2882406"/>
          </a:xfrm>
          <a:prstGeom prst="round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3">
            <a:extLst>
              <a:ext uri="{FF2B5EF4-FFF2-40B4-BE49-F238E27FC236}">
                <a16:creationId xmlns:a16="http://schemas.microsoft.com/office/drawing/2014/main" id="{D1F306D0-11B6-4C29-ACA9-65F14D1B9700}"/>
              </a:ext>
            </a:extLst>
          </p:cNvPr>
          <p:cNvSpPr/>
          <p:nvPr/>
        </p:nvSpPr>
        <p:spPr>
          <a:xfrm rot="5686820">
            <a:off x="1092953" y="1856000"/>
            <a:ext cx="3016653" cy="2882406"/>
          </a:xfrm>
          <a:prstGeom prst="round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4">
            <a:extLst>
              <a:ext uri="{FF2B5EF4-FFF2-40B4-BE49-F238E27FC236}">
                <a16:creationId xmlns:a16="http://schemas.microsoft.com/office/drawing/2014/main" id="{6E8ACCDE-2C06-410B-8EFC-DC38FC0BCD75}"/>
              </a:ext>
            </a:extLst>
          </p:cNvPr>
          <p:cNvSpPr/>
          <p:nvPr/>
        </p:nvSpPr>
        <p:spPr>
          <a:xfrm rot="7952656">
            <a:off x="1104122" y="1927811"/>
            <a:ext cx="2994840" cy="2882406"/>
          </a:xfrm>
          <a:prstGeom prst="roundRect">
            <a:avLst/>
          </a:prstGeom>
          <a:blipFill dpi="0" rotWithShape="0">
            <a:blip r:embed="rId2">
              <a:extLst>
                <a:ext uri="{837473B0-CC2E-450A-ABE3-18F120FF3D39}">
                  <a1611:picAttrSrcUrl xmlns:a1611="http://schemas.microsoft.com/office/drawing/2016/11/main" r:id="rId3"/>
                </a:ext>
              </a:extLst>
            </a:blip>
            <a:srcRect/>
            <a:stretch>
              <a:fillRect l="1000" b="1000"/>
            </a:stretch>
          </a:blip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49841D4-9DE1-4D54-9203-32C44696614B}"/>
              </a:ext>
            </a:extLst>
          </p:cNvPr>
          <p:cNvSpPr txBox="1"/>
          <p:nvPr/>
        </p:nvSpPr>
        <p:spPr>
          <a:xfrm>
            <a:off x="5293874" y="1178887"/>
            <a:ext cx="4937125" cy="1354217"/>
          </a:xfrm>
          <a:prstGeom prst="rect">
            <a:avLst/>
          </a:prstGeom>
          <a:noFill/>
        </p:spPr>
        <p:txBody>
          <a:bodyPr wrap="square" rtlCol="0">
            <a:spAutoFit/>
          </a:bodyPr>
          <a:lstStyle/>
          <a:p>
            <a:pPr algn="ctr"/>
            <a:r>
              <a:rPr lang="en-US" sz="3200" b="1" i="1" u="sng" dirty="0">
                <a:latin typeface="Arial" panose="020B0604020202020204" pitchFamily="34" charset="0"/>
                <a:ea typeface="Times New Roman" panose="02020603050405020304" pitchFamily="18" charset="0"/>
                <a:cs typeface="Arial" panose="020B0604020202020204" pitchFamily="34" charset="0"/>
              </a:rPr>
              <a:t>10</a:t>
            </a:r>
            <a:r>
              <a:rPr lang="en-US" sz="3200" dirty="0">
                <a:latin typeface="Arial" panose="020B0604020202020204" pitchFamily="34" charset="0"/>
                <a:ea typeface="Times New Roman" panose="02020603050405020304" pitchFamily="18" charset="0"/>
                <a:cs typeface="Arial" panose="020B0604020202020204" pitchFamily="34" charset="0"/>
              </a:rPr>
              <a:t>	REQUIREMENTS 		DOCUMENTATION</a:t>
            </a:r>
            <a:r>
              <a:rPr lang="en-US" sz="3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3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endParaRPr lang="en-US" dirty="0"/>
          </a:p>
        </p:txBody>
      </p:sp>
      <p:sp>
        <p:nvSpPr>
          <p:cNvPr id="15" name="Rectangle: Rounded Corners 14">
            <a:extLst>
              <a:ext uri="{FF2B5EF4-FFF2-40B4-BE49-F238E27FC236}">
                <a16:creationId xmlns:a16="http://schemas.microsoft.com/office/drawing/2014/main" id="{C994F8E8-7FA1-4401-92FF-514EF45E4406}"/>
              </a:ext>
            </a:extLst>
          </p:cNvPr>
          <p:cNvSpPr/>
          <p:nvPr/>
        </p:nvSpPr>
        <p:spPr>
          <a:xfrm>
            <a:off x="5180078" y="2201945"/>
            <a:ext cx="4672145" cy="88558"/>
          </a:xfrm>
          <a:prstGeom prst="roundRect">
            <a:avLst>
              <a:gd name="adj"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D94B19C-A17F-4825-B1E3-858C11F90373}"/>
              </a:ext>
            </a:extLst>
          </p:cNvPr>
          <p:cNvSpPr txBox="1"/>
          <p:nvPr/>
        </p:nvSpPr>
        <p:spPr>
          <a:xfrm>
            <a:off x="4372267" y="3209013"/>
            <a:ext cx="6780341" cy="2954655"/>
          </a:xfrm>
          <a:prstGeom prst="rect">
            <a:avLst/>
          </a:prstGeom>
          <a:noFill/>
        </p:spPr>
        <p:txBody>
          <a:bodyPr wrap="square" rtlCol="0">
            <a:spAutoFit/>
          </a:bodyPr>
          <a:lstStyle/>
          <a:p>
            <a:r>
              <a:rPr lang="en-US" sz="2800" dirty="0">
                <a:solidFill>
                  <a:srgbClr val="FF0000"/>
                </a:solidFill>
                <a:latin typeface="Arial" panose="020B0604020202020204" pitchFamily="34" charset="0"/>
                <a:cs typeface="Arial" panose="020B0604020202020204" pitchFamily="34" charset="0"/>
              </a:rPr>
              <a:t>10.1 </a:t>
            </a:r>
            <a:r>
              <a:rPr lang="en-US" sz="2800" dirty="0" err="1">
                <a:solidFill>
                  <a:srgbClr val="FF0000"/>
                </a:solidFill>
                <a:latin typeface="Arial" panose="020B0604020202020204" pitchFamily="34" charset="0"/>
                <a:cs typeface="Arial" panose="020B0604020202020204" pitchFamily="34" charset="0"/>
              </a:rPr>
              <a:t>Nguồn</a:t>
            </a:r>
            <a:r>
              <a:rPr lang="en-US" sz="2800" dirty="0">
                <a:solidFill>
                  <a:srgbClr val="FF0000"/>
                </a:solidFill>
                <a:latin typeface="Arial" panose="020B0604020202020204" pitchFamily="34" charset="0"/>
                <a:cs typeface="Arial" panose="020B0604020202020204" pitchFamily="34" charset="0"/>
              </a:rPr>
              <a:t> </a:t>
            </a:r>
            <a:r>
              <a:rPr lang="en-US" sz="2800" dirty="0" err="1">
                <a:solidFill>
                  <a:srgbClr val="FF0000"/>
                </a:solidFill>
                <a:latin typeface="Arial" panose="020B0604020202020204" pitchFamily="34" charset="0"/>
                <a:cs typeface="Arial" panose="020B0604020202020204" pitchFamily="34" charset="0"/>
              </a:rPr>
              <a:t>gốc</a:t>
            </a:r>
            <a:r>
              <a:rPr lang="en-US" sz="2800" dirty="0">
                <a:solidFill>
                  <a:srgbClr val="FF0000"/>
                </a:solidFill>
                <a:latin typeface="Arial" panose="020B0604020202020204" pitchFamily="34" charset="0"/>
                <a:cs typeface="Arial" panose="020B0604020202020204" pitchFamily="34" charset="0"/>
              </a:rPr>
              <a:t> </a:t>
            </a:r>
            <a:r>
              <a:rPr lang="en-US" sz="2800" dirty="0" err="1">
                <a:solidFill>
                  <a:srgbClr val="FF0000"/>
                </a:solidFill>
                <a:latin typeface="Arial" panose="020B0604020202020204" pitchFamily="34" charset="0"/>
                <a:cs typeface="Arial" panose="020B0604020202020204" pitchFamily="34" charset="0"/>
              </a:rPr>
              <a:t>yêu</a:t>
            </a:r>
            <a:r>
              <a:rPr lang="en-US" sz="2800" dirty="0">
                <a:solidFill>
                  <a:srgbClr val="FF0000"/>
                </a:solidFill>
                <a:latin typeface="Arial" panose="020B0604020202020204" pitchFamily="34" charset="0"/>
                <a:cs typeface="Arial" panose="020B0604020202020204" pitchFamily="34" charset="0"/>
              </a:rPr>
              <a:t> </a:t>
            </a:r>
            <a:r>
              <a:rPr lang="en-US" sz="2800" dirty="0" err="1">
                <a:solidFill>
                  <a:srgbClr val="FF0000"/>
                </a:solidFill>
                <a:latin typeface="Arial" panose="020B0604020202020204" pitchFamily="34" charset="0"/>
                <a:cs typeface="Arial" panose="020B0604020202020204" pitchFamily="34" charset="0"/>
              </a:rPr>
              <a:t>cầu</a:t>
            </a:r>
            <a:r>
              <a:rPr lang="en-US" sz="2800" dirty="0">
                <a:solidFill>
                  <a:srgbClr val="FF0000"/>
                </a:solidFill>
                <a:latin typeface="Arial" panose="020B0604020202020204" pitchFamily="34" charset="0"/>
                <a:cs typeface="Arial" panose="020B0604020202020204" pitchFamily="34" charset="0"/>
              </a:rPr>
              <a:t> </a:t>
            </a:r>
            <a:r>
              <a:rPr lang="en-US" sz="2800" dirty="0" err="1">
                <a:solidFill>
                  <a:srgbClr val="FF0000"/>
                </a:solidFill>
                <a:latin typeface="Arial" panose="020B0604020202020204" pitchFamily="34" charset="0"/>
                <a:cs typeface="Arial" panose="020B0604020202020204" pitchFamily="34" charset="0"/>
              </a:rPr>
              <a:t>và</a:t>
            </a:r>
            <a:r>
              <a:rPr lang="en-US" sz="2800" dirty="0">
                <a:solidFill>
                  <a:srgbClr val="FF0000"/>
                </a:solidFill>
                <a:latin typeface="Arial" panose="020B0604020202020204" pitchFamily="34" charset="0"/>
                <a:cs typeface="Arial" panose="020B0604020202020204" pitchFamily="34" charset="0"/>
              </a:rPr>
              <a:t> </a:t>
            </a:r>
            <a:r>
              <a:rPr lang="en-US" sz="2800" dirty="0" err="1">
                <a:solidFill>
                  <a:srgbClr val="FF0000"/>
                </a:solidFill>
                <a:latin typeface="Arial" panose="020B0604020202020204" pitchFamily="34" charset="0"/>
                <a:cs typeface="Arial" panose="020B0604020202020204" pitchFamily="34" charset="0"/>
              </a:rPr>
              <a:t>khả</a:t>
            </a:r>
            <a:r>
              <a:rPr lang="en-US" sz="2800" dirty="0">
                <a:solidFill>
                  <a:srgbClr val="FF0000"/>
                </a:solidFill>
                <a:latin typeface="Arial" panose="020B0604020202020204" pitchFamily="34" charset="0"/>
                <a:cs typeface="Arial" panose="020B0604020202020204" pitchFamily="34" charset="0"/>
              </a:rPr>
              <a:t> </a:t>
            </a:r>
            <a:r>
              <a:rPr lang="en-US" sz="2800" dirty="0" err="1">
                <a:solidFill>
                  <a:srgbClr val="FF0000"/>
                </a:solidFill>
                <a:latin typeface="Arial" panose="020B0604020202020204" pitchFamily="34" charset="0"/>
                <a:cs typeface="Arial" panose="020B0604020202020204" pitchFamily="34" charset="0"/>
              </a:rPr>
              <a:t>năng</a:t>
            </a:r>
            <a:r>
              <a:rPr lang="en-US" sz="2800" dirty="0">
                <a:solidFill>
                  <a:srgbClr val="FF0000"/>
                </a:solidFill>
                <a:latin typeface="Arial" panose="020B0604020202020204" pitchFamily="34" charset="0"/>
                <a:cs typeface="Arial" panose="020B0604020202020204" pitchFamily="34" charset="0"/>
              </a:rPr>
              <a:t> </a:t>
            </a:r>
            <a:r>
              <a:rPr lang="en-US" sz="2800" dirty="0" err="1">
                <a:solidFill>
                  <a:srgbClr val="FF0000"/>
                </a:solidFill>
                <a:latin typeface="Arial" panose="020B0604020202020204" pitchFamily="34" charset="0"/>
                <a:cs typeface="Arial" panose="020B0604020202020204" pitchFamily="34" charset="0"/>
              </a:rPr>
              <a:t>xác</a:t>
            </a:r>
            <a:r>
              <a:rPr lang="en-US" sz="2800" dirty="0">
                <a:solidFill>
                  <a:srgbClr val="FF0000"/>
                </a:solidFill>
                <a:latin typeface="Arial" panose="020B0604020202020204" pitchFamily="34" charset="0"/>
                <a:cs typeface="Arial" panose="020B0604020202020204" pitchFamily="34" charset="0"/>
              </a:rPr>
              <a:t>      		</a:t>
            </a:r>
            <a:r>
              <a:rPr lang="en-US" sz="2800" dirty="0" err="1">
                <a:solidFill>
                  <a:srgbClr val="FF0000"/>
                </a:solidFill>
                <a:latin typeface="Arial" panose="020B0604020202020204" pitchFamily="34" charset="0"/>
                <a:cs typeface="Arial" panose="020B0604020202020204" pitchFamily="34" charset="0"/>
              </a:rPr>
              <a:t>định</a:t>
            </a:r>
            <a:r>
              <a:rPr lang="en-US" sz="2800" dirty="0">
                <a:solidFill>
                  <a:srgbClr val="FF0000"/>
                </a:solidFill>
                <a:latin typeface="Arial" panose="020B0604020202020204" pitchFamily="34" charset="0"/>
                <a:cs typeface="Arial" panose="020B0604020202020204" pitchFamily="34" charset="0"/>
              </a:rPr>
              <a:t> </a:t>
            </a:r>
            <a:r>
              <a:rPr lang="en-US" sz="2800" dirty="0" err="1">
                <a:solidFill>
                  <a:srgbClr val="FF0000"/>
                </a:solidFill>
                <a:latin typeface="Arial" panose="020B0604020202020204" pitchFamily="34" charset="0"/>
                <a:cs typeface="Arial" panose="020B0604020202020204" pitchFamily="34" charset="0"/>
              </a:rPr>
              <a:t>nguồn</a:t>
            </a:r>
            <a:r>
              <a:rPr lang="en-US" sz="2800" dirty="0">
                <a:solidFill>
                  <a:srgbClr val="FF0000"/>
                </a:solidFill>
                <a:latin typeface="Arial" panose="020B0604020202020204" pitchFamily="34" charset="0"/>
                <a:cs typeface="Arial" panose="020B0604020202020204" pitchFamily="34" charset="0"/>
              </a:rPr>
              <a:t> </a:t>
            </a:r>
            <a:r>
              <a:rPr lang="en-US" sz="2800" dirty="0" err="1">
                <a:solidFill>
                  <a:srgbClr val="FF0000"/>
                </a:solidFill>
                <a:latin typeface="Arial" panose="020B0604020202020204" pitchFamily="34" charset="0"/>
                <a:cs typeface="Arial" panose="020B0604020202020204" pitchFamily="34" charset="0"/>
              </a:rPr>
              <a:t>gốc</a:t>
            </a:r>
            <a:endParaRPr lang="en-US" sz="2800" dirty="0">
              <a:solidFill>
                <a:srgbClr val="FF0000"/>
              </a:solidFill>
              <a:latin typeface="Arial" panose="020B0604020202020204" pitchFamily="34" charset="0"/>
              <a:cs typeface="Arial" panose="020B0604020202020204" pitchFamily="34" charset="0"/>
            </a:endParaRPr>
          </a:p>
          <a:p>
            <a:r>
              <a:rPr lang="en-US" sz="2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10.2 </a:t>
            </a:r>
            <a:r>
              <a:rPr lang="en-US" sz="2800" dirty="0" err="1">
                <a:solidFill>
                  <a:srgbClr val="FF0000"/>
                </a:solidFill>
                <a:effectLst/>
                <a:latin typeface="Arial" panose="020B0604020202020204" pitchFamily="34" charset="0"/>
                <a:ea typeface="Times New Roman" panose="02020603050405020304" pitchFamily="18" charset="0"/>
                <a:cs typeface="Arial" panose="020B0604020202020204" pitchFamily="34" charset="0"/>
              </a:rPr>
              <a:t>Mục</a:t>
            </a:r>
            <a:r>
              <a:rPr lang="en-US" sz="2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a:t>
            </a:r>
            <a:r>
              <a:rPr lang="en-US" sz="2800" dirty="0" err="1">
                <a:solidFill>
                  <a:srgbClr val="FF0000"/>
                </a:solidFill>
                <a:effectLst/>
                <a:latin typeface="Arial" panose="020B0604020202020204" pitchFamily="34" charset="0"/>
                <a:ea typeface="Times New Roman" panose="02020603050405020304" pitchFamily="18" charset="0"/>
                <a:cs typeface="Arial" panose="020B0604020202020204" pitchFamily="34" charset="0"/>
              </a:rPr>
              <a:t>tiêu</a:t>
            </a:r>
            <a:r>
              <a:rPr lang="en-US" sz="2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a:t>
            </a:r>
            <a:r>
              <a:rPr lang="en-US" sz="2800" dirty="0" err="1">
                <a:solidFill>
                  <a:srgbClr val="FF0000"/>
                </a:solidFill>
                <a:effectLst/>
                <a:latin typeface="Arial" panose="020B0604020202020204" pitchFamily="34" charset="0"/>
                <a:ea typeface="Times New Roman" panose="02020603050405020304" pitchFamily="18" charset="0"/>
                <a:cs typeface="Arial" panose="020B0604020202020204" pitchFamily="34" charset="0"/>
              </a:rPr>
              <a:t>thiết</a:t>
            </a:r>
            <a:r>
              <a:rPr lang="en-US" sz="2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a:t>
            </a:r>
            <a:r>
              <a:rPr lang="en-US" sz="2800" dirty="0" err="1">
                <a:solidFill>
                  <a:srgbClr val="FF0000"/>
                </a:solidFill>
                <a:effectLst/>
                <a:latin typeface="Arial" panose="020B0604020202020204" pitchFamily="34" charset="0"/>
                <a:ea typeface="Times New Roman" panose="02020603050405020304" pitchFamily="18" charset="0"/>
                <a:cs typeface="Arial" panose="020B0604020202020204" pitchFamily="34" charset="0"/>
              </a:rPr>
              <a:t>kế</a:t>
            </a:r>
            <a:endParaRPr lang="en-US" sz="2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endParaRPr>
          </a:p>
          <a:p>
            <a:r>
              <a:rPr lang="en-US" sz="2800" dirty="0">
                <a:solidFill>
                  <a:srgbClr val="FF0000"/>
                </a:solidFill>
                <a:latin typeface="Arial" panose="020B0604020202020204" pitchFamily="34" charset="0"/>
                <a:ea typeface="Times New Roman" panose="02020603050405020304" pitchFamily="18" charset="0"/>
                <a:cs typeface="Arial" panose="020B0604020202020204" pitchFamily="34" charset="0"/>
              </a:rPr>
              <a:t>10.3 </a:t>
            </a:r>
            <a:r>
              <a:rPr lang="en-US" sz="2800" dirty="0" err="1">
                <a:solidFill>
                  <a:srgbClr val="FF0000"/>
                </a:solidFill>
                <a:latin typeface="Arial" panose="020B0604020202020204" pitchFamily="34" charset="0"/>
                <a:ea typeface="Times New Roman" panose="02020603050405020304" pitchFamily="18" charset="0"/>
                <a:cs typeface="Arial" panose="020B0604020202020204" pitchFamily="34" charset="0"/>
              </a:rPr>
              <a:t>Tài</a:t>
            </a:r>
            <a:r>
              <a:rPr lang="en-US" sz="2800" dirty="0">
                <a:solidFill>
                  <a:srgbClr val="FF0000"/>
                </a:solidFill>
                <a:latin typeface="Arial" panose="020B0604020202020204" pitchFamily="34" charset="0"/>
                <a:ea typeface="Times New Roman" panose="02020603050405020304" pitchFamily="18" charset="0"/>
                <a:cs typeface="Arial" panose="020B0604020202020204" pitchFamily="34" charset="0"/>
              </a:rPr>
              <a:t> </a:t>
            </a:r>
            <a:r>
              <a:rPr lang="en-US" sz="2800" dirty="0" err="1">
                <a:solidFill>
                  <a:srgbClr val="FF0000"/>
                </a:solidFill>
                <a:latin typeface="Arial" panose="020B0604020202020204" pitchFamily="34" charset="0"/>
                <a:ea typeface="Times New Roman" panose="02020603050405020304" pitchFamily="18" charset="0"/>
                <a:cs typeface="Arial" panose="020B0604020202020204" pitchFamily="34" charset="0"/>
              </a:rPr>
              <a:t>liệu</a:t>
            </a:r>
            <a:r>
              <a:rPr lang="en-US" sz="2800" dirty="0">
                <a:solidFill>
                  <a:srgbClr val="FF0000"/>
                </a:solidFill>
                <a:latin typeface="Arial" panose="020B0604020202020204" pitchFamily="34" charset="0"/>
                <a:ea typeface="Times New Roman" panose="02020603050405020304" pitchFamily="18" charset="0"/>
                <a:cs typeface="Arial" panose="020B0604020202020204" pitchFamily="34" charset="0"/>
              </a:rPr>
              <a:t> </a:t>
            </a:r>
            <a:r>
              <a:rPr lang="en-US" sz="2800" dirty="0" err="1">
                <a:solidFill>
                  <a:srgbClr val="FF0000"/>
                </a:solidFill>
                <a:latin typeface="Arial" panose="020B0604020202020204" pitchFamily="34" charset="0"/>
                <a:ea typeface="Times New Roman" panose="02020603050405020304" pitchFamily="18" charset="0"/>
                <a:cs typeface="Arial" panose="020B0604020202020204" pitchFamily="34" charset="0"/>
              </a:rPr>
              <a:t>đặc</a:t>
            </a:r>
            <a:r>
              <a:rPr lang="en-US" sz="2800" dirty="0">
                <a:solidFill>
                  <a:srgbClr val="FF0000"/>
                </a:solidFill>
                <a:latin typeface="Arial" panose="020B0604020202020204" pitchFamily="34" charset="0"/>
                <a:ea typeface="Times New Roman" panose="02020603050405020304" pitchFamily="18" charset="0"/>
                <a:cs typeface="Arial" panose="020B0604020202020204" pitchFamily="34" charset="0"/>
              </a:rPr>
              <a:t> </a:t>
            </a:r>
            <a:r>
              <a:rPr lang="en-US" sz="2800" dirty="0" err="1">
                <a:solidFill>
                  <a:srgbClr val="FF0000"/>
                </a:solidFill>
                <a:latin typeface="Arial" panose="020B0604020202020204" pitchFamily="34" charset="0"/>
                <a:ea typeface="Times New Roman" panose="02020603050405020304" pitchFamily="18" charset="0"/>
                <a:cs typeface="Arial" panose="020B0604020202020204" pitchFamily="34" charset="0"/>
              </a:rPr>
              <a:t>tả</a:t>
            </a:r>
            <a:r>
              <a:rPr lang="en-US" sz="2800" dirty="0">
                <a:solidFill>
                  <a:srgbClr val="FF0000"/>
                </a:solidFill>
                <a:latin typeface="Arial" panose="020B0604020202020204" pitchFamily="34" charset="0"/>
                <a:ea typeface="Times New Roman" panose="02020603050405020304" pitchFamily="18" charset="0"/>
                <a:cs typeface="Arial" panose="020B0604020202020204" pitchFamily="34" charset="0"/>
              </a:rPr>
              <a:t> </a:t>
            </a:r>
            <a:r>
              <a:rPr lang="en-US" sz="2800" dirty="0" err="1">
                <a:solidFill>
                  <a:srgbClr val="FF0000"/>
                </a:solidFill>
                <a:latin typeface="Arial" panose="020B0604020202020204" pitchFamily="34" charset="0"/>
                <a:ea typeface="Times New Roman" panose="02020603050405020304" pitchFamily="18" charset="0"/>
                <a:cs typeface="Arial" panose="020B0604020202020204" pitchFamily="34" charset="0"/>
              </a:rPr>
              <a:t>Yêu</a:t>
            </a:r>
            <a:r>
              <a:rPr lang="en-US" sz="2800" dirty="0">
                <a:solidFill>
                  <a:srgbClr val="FF0000"/>
                </a:solidFill>
                <a:latin typeface="Arial" panose="020B0604020202020204" pitchFamily="34" charset="0"/>
                <a:ea typeface="Times New Roman" panose="02020603050405020304" pitchFamily="18" charset="0"/>
                <a:cs typeface="Arial" panose="020B0604020202020204" pitchFamily="34" charset="0"/>
              </a:rPr>
              <a:t> </a:t>
            </a:r>
            <a:r>
              <a:rPr lang="en-US" sz="2800" dirty="0" err="1">
                <a:solidFill>
                  <a:srgbClr val="FF0000"/>
                </a:solidFill>
                <a:latin typeface="Arial" panose="020B0604020202020204" pitchFamily="34" charset="0"/>
                <a:ea typeface="Times New Roman" panose="02020603050405020304" pitchFamily="18" charset="0"/>
                <a:cs typeface="Arial" panose="020B0604020202020204" pitchFamily="34" charset="0"/>
              </a:rPr>
              <a:t>cầu</a:t>
            </a:r>
            <a:r>
              <a:rPr lang="en-US" sz="2800" dirty="0">
                <a:solidFill>
                  <a:srgbClr val="FF0000"/>
                </a:solidFill>
                <a:latin typeface="Arial" panose="020B0604020202020204" pitchFamily="34" charset="0"/>
                <a:ea typeface="Times New Roman" panose="02020603050405020304" pitchFamily="18" charset="0"/>
                <a:cs typeface="Arial" panose="020B0604020202020204" pitchFamily="34" charset="0"/>
              </a:rPr>
              <a:t> </a:t>
            </a:r>
            <a:r>
              <a:rPr lang="en-US" sz="2800" dirty="0" err="1">
                <a:solidFill>
                  <a:srgbClr val="FF0000"/>
                </a:solidFill>
                <a:latin typeface="Arial" panose="020B0604020202020204" pitchFamily="34" charset="0"/>
                <a:ea typeface="Times New Roman" panose="02020603050405020304" pitchFamily="18" charset="0"/>
                <a:cs typeface="Arial" panose="020B0604020202020204" pitchFamily="34" charset="0"/>
              </a:rPr>
              <a:t>hệ</a:t>
            </a:r>
            <a:r>
              <a:rPr lang="en-US" sz="2800" dirty="0">
                <a:solidFill>
                  <a:srgbClr val="FF0000"/>
                </a:solidFill>
                <a:latin typeface="Arial" panose="020B0604020202020204" pitchFamily="34" charset="0"/>
                <a:ea typeface="Times New Roman" panose="02020603050405020304" pitchFamily="18" charset="0"/>
                <a:cs typeface="Arial" panose="020B0604020202020204" pitchFamily="34" charset="0"/>
              </a:rPr>
              <a:t> </a:t>
            </a:r>
            <a:r>
              <a:rPr lang="en-US" sz="2800" dirty="0" err="1">
                <a:solidFill>
                  <a:srgbClr val="FF0000"/>
                </a:solidFill>
                <a:latin typeface="Arial" panose="020B0604020202020204" pitchFamily="34" charset="0"/>
                <a:ea typeface="Times New Roman" panose="02020603050405020304" pitchFamily="18" charset="0"/>
                <a:cs typeface="Arial" panose="020B0604020202020204" pitchFamily="34" charset="0"/>
              </a:rPr>
              <a:t>thống</a:t>
            </a:r>
            <a:endParaRPr lang="en-US" sz="2800" dirty="0">
              <a:solidFill>
                <a:srgbClr val="FF0000"/>
              </a:solidFill>
              <a:latin typeface="Arial" panose="020B0604020202020204" pitchFamily="34" charset="0"/>
              <a:ea typeface="Times New Roman" panose="02020603050405020304" pitchFamily="18" charset="0"/>
              <a:cs typeface="Arial" panose="020B0604020202020204" pitchFamily="34" charset="0"/>
            </a:endParaRPr>
          </a:p>
          <a:p>
            <a:r>
              <a:rPr lang="en-US" sz="2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10.4 </a:t>
            </a:r>
            <a:r>
              <a:rPr lang="en-US" sz="2800" dirty="0" err="1">
                <a:solidFill>
                  <a:srgbClr val="FF0000"/>
                </a:solidFill>
                <a:latin typeface="Arial" panose="020B0604020202020204" pitchFamily="34" charset="0"/>
                <a:ea typeface="Times New Roman" panose="02020603050405020304" pitchFamily="18" charset="0"/>
                <a:cs typeface="Arial" panose="020B0604020202020204" pitchFamily="34" charset="0"/>
              </a:rPr>
              <a:t>Tài</a:t>
            </a:r>
            <a:r>
              <a:rPr lang="en-US" sz="2800" dirty="0">
                <a:solidFill>
                  <a:srgbClr val="FF0000"/>
                </a:solidFill>
                <a:latin typeface="Arial" panose="020B0604020202020204" pitchFamily="34" charset="0"/>
                <a:ea typeface="Times New Roman" panose="02020603050405020304" pitchFamily="18" charset="0"/>
                <a:cs typeface="Arial" panose="020B0604020202020204" pitchFamily="34" charset="0"/>
              </a:rPr>
              <a:t> </a:t>
            </a:r>
            <a:r>
              <a:rPr lang="en-US" sz="2800" dirty="0" err="1">
                <a:solidFill>
                  <a:srgbClr val="FF0000"/>
                </a:solidFill>
                <a:latin typeface="Arial" panose="020B0604020202020204" pitchFamily="34" charset="0"/>
                <a:ea typeface="Times New Roman" panose="02020603050405020304" pitchFamily="18" charset="0"/>
                <a:cs typeface="Arial" panose="020B0604020202020204" pitchFamily="34" charset="0"/>
              </a:rPr>
              <a:t>liệu</a:t>
            </a:r>
            <a:r>
              <a:rPr lang="en-US" sz="2800" dirty="0">
                <a:solidFill>
                  <a:srgbClr val="FF0000"/>
                </a:solidFill>
                <a:latin typeface="Arial" panose="020B0604020202020204" pitchFamily="34" charset="0"/>
                <a:ea typeface="Times New Roman" panose="02020603050405020304" pitchFamily="18" charset="0"/>
                <a:cs typeface="Arial" panose="020B0604020202020204" pitchFamily="34" charset="0"/>
              </a:rPr>
              <a:t> </a:t>
            </a:r>
            <a:r>
              <a:rPr lang="en-US" sz="2800" dirty="0" err="1">
                <a:solidFill>
                  <a:srgbClr val="FF0000"/>
                </a:solidFill>
                <a:latin typeface="Arial" panose="020B0604020202020204" pitchFamily="34" charset="0"/>
                <a:ea typeface="Times New Roman" panose="02020603050405020304" pitchFamily="18" charset="0"/>
                <a:cs typeface="Arial" panose="020B0604020202020204" pitchFamily="34" charset="0"/>
              </a:rPr>
              <a:t>đặc</a:t>
            </a:r>
            <a:r>
              <a:rPr lang="en-US" sz="2800" dirty="0">
                <a:solidFill>
                  <a:srgbClr val="FF0000"/>
                </a:solidFill>
                <a:latin typeface="Arial" panose="020B0604020202020204" pitchFamily="34" charset="0"/>
                <a:ea typeface="Times New Roman" panose="02020603050405020304" pitchFamily="18" charset="0"/>
                <a:cs typeface="Arial" panose="020B0604020202020204" pitchFamily="34" charset="0"/>
              </a:rPr>
              <a:t> </a:t>
            </a:r>
            <a:r>
              <a:rPr lang="en-US" sz="2800" dirty="0" err="1">
                <a:solidFill>
                  <a:srgbClr val="FF0000"/>
                </a:solidFill>
                <a:latin typeface="Arial" panose="020B0604020202020204" pitchFamily="34" charset="0"/>
                <a:ea typeface="Times New Roman" panose="02020603050405020304" pitchFamily="18" charset="0"/>
                <a:cs typeface="Arial" panose="020B0604020202020204" pitchFamily="34" charset="0"/>
              </a:rPr>
              <a:t>tả</a:t>
            </a:r>
            <a:r>
              <a:rPr lang="en-US" sz="2800" dirty="0">
                <a:solidFill>
                  <a:srgbClr val="FF0000"/>
                </a:solidFill>
                <a:latin typeface="Arial" panose="020B0604020202020204" pitchFamily="34" charset="0"/>
                <a:ea typeface="Times New Roman" panose="02020603050405020304" pitchFamily="18" charset="0"/>
                <a:cs typeface="Arial" panose="020B0604020202020204" pitchFamily="34" charset="0"/>
              </a:rPr>
              <a:t> </a:t>
            </a:r>
            <a:r>
              <a:rPr lang="en-US" sz="2800" dirty="0" err="1">
                <a:solidFill>
                  <a:srgbClr val="FF0000"/>
                </a:solidFill>
                <a:latin typeface="Arial" panose="020B0604020202020204" pitchFamily="34" charset="0"/>
                <a:ea typeface="Times New Roman" panose="02020603050405020304" pitchFamily="18" charset="0"/>
                <a:cs typeface="Arial" panose="020B0604020202020204" pitchFamily="34" charset="0"/>
              </a:rPr>
              <a:t>Yêu</a:t>
            </a:r>
            <a:r>
              <a:rPr lang="en-US" sz="2800" dirty="0">
                <a:solidFill>
                  <a:srgbClr val="FF0000"/>
                </a:solidFill>
                <a:latin typeface="Arial" panose="020B0604020202020204" pitchFamily="34" charset="0"/>
                <a:ea typeface="Times New Roman" panose="02020603050405020304" pitchFamily="18" charset="0"/>
                <a:cs typeface="Arial" panose="020B0604020202020204" pitchFamily="34" charset="0"/>
              </a:rPr>
              <a:t> </a:t>
            </a:r>
            <a:r>
              <a:rPr lang="en-US" sz="2800" dirty="0" err="1">
                <a:solidFill>
                  <a:srgbClr val="FF0000"/>
                </a:solidFill>
                <a:latin typeface="Arial" panose="020B0604020202020204" pitchFamily="34" charset="0"/>
                <a:ea typeface="Times New Roman" panose="02020603050405020304" pitchFamily="18" charset="0"/>
                <a:cs typeface="Arial" panose="020B0604020202020204" pitchFamily="34" charset="0"/>
              </a:rPr>
              <a:t>cầu</a:t>
            </a:r>
            <a:r>
              <a:rPr lang="en-US" sz="2800" dirty="0">
                <a:solidFill>
                  <a:srgbClr val="FF0000"/>
                </a:solidFill>
                <a:latin typeface="Arial" panose="020B0604020202020204" pitchFamily="34" charset="0"/>
                <a:ea typeface="Times New Roman" panose="02020603050405020304" pitchFamily="18" charset="0"/>
                <a:cs typeface="Arial" panose="020B0604020202020204" pitchFamily="34" charset="0"/>
              </a:rPr>
              <a:t> </a:t>
            </a:r>
            <a:r>
              <a:rPr lang="en-US" sz="2800" dirty="0" err="1">
                <a:solidFill>
                  <a:srgbClr val="FF0000"/>
                </a:solidFill>
                <a:latin typeface="Arial" panose="020B0604020202020204" pitchFamily="34" charset="0"/>
                <a:ea typeface="Times New Roman" panose="02020603050405020304" pitchFamily="18" charset="0"/>
                <a:cs typeface="Arial" panose="020B0604020202020204" pitchFamily="34" charset="0"/>
              </a:rPr>
              <a:t>phần</a:t>
            </a:r>
            <a:r>
              <a:rPr lang="en-US" sz="2800" dirty="0">
                <a:solidFill>
                  <a:srgbClr val="FF0000"/>
                </a:solidFill>
                <a:latin typeface="Arial" panose="020B0604020202020204" pitchFamily="34" charset="0"/>
                <a:ea typeface="Times New Roman" panose="02020603050405020304" pitchFamily="18" charset="0"/>
                <a:cs typeface="Arial" panose="020B0604020202020204" pitchFamily="34" charset="0"/>
              </a:rPr>
              <a:t> </a:t>
            </a:r>
            <a:r>
              <a:rPr lang="en-US" sz="2800" dirty="0" err="1">
                <a:solidFill>
                  <a:srgbClr val="FF0000"/>
                </a:solidFill>
                <a:latin typeface="Arial" panose="020B0604020202020204" pitchFamily="34" charset="0"/>
                <a:ea typeface="Times New Roman" panose="02020603050405020304" pitchFamily="18" charset="0"/>
                <a:cs typeface="Arial" panose="020B0604020202020204" pitchFamily="34" charset="0"/>
              </a:rPr>
              <a:t>mềm</a:t>
            </a:r>
            <a:endParaRPr lang="en-US" sz="2800" dirty="0">
              <a:solidFill>
                <a:srgbClr val="FF0000"/>
              </a:solidFill>
              <a:latin typeface="Arial" panose="020B0604020202020204" pitchFamily="34" charset="0"/>
              <a:ea typeface="Times New Roman" panose="02020603050405020304" pitchFamily="18" charset="0"/>
              <a:cs typeface="Arial" panose="020B0604020202020204" pitchFamily="34" charset="0"/>
            </a:endParaRPr>
          </a:p>
          <a:p>
            <a:r>
              <a:rPr lang="en-US" sz="2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10.5 </a:t>
            </a:r>
            <a:r>
              <a:rPr lang="en-US" sz="2800" dirty="0" err="1">
                <a:solidFill>
                  <a:srgbClr val="FF0000"/>
                </a:solidFill>
                <a:effectLst/>
                <a:latin typeface="Arial" panose="020B0604020202020204" pitchFamily="34" charset="0"/>
                <a:ea typeface="Times New Roman" panose="02020603050405020304" pitchFamily="18" charset="0"/>
                <a:cs typeface="Arial" panose="020B0604020202020204" pitchFamily="34" charset="0"/>
              </a:rPr>
              <a:t>Tạo</a:t>
            </a:r>
            <a:r>
              <a:rPr lang="en-US" sz="2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a:t>
            </a:r>
            <a:r>
              <a:rPr lang="en-US" sz="2800" dirty="0" err="1">
                <a:solidFill>
                  <a:srgbClr val="FF0000"/>
                </a:solidFill>
                <a:latin typeface="Arial" panose="020B0604020202020204" pitchFamily="34" charset="0"/>
                <a:ea typeface="Times New Roman" panose="02020603050405020304" pitchFamily="18" charset="0"/>
                <a:cs typeface="Arial" panose="020B0604020202020204" pitchFamily="34" charset="0"/>
              </a:rPr>
              <a:t>y</a:t>
            </a:r>
            <a:r>
              <a:rPr lang="en-US" sz="2800" dirty="0" err="1">
                <a:solidFill>
                  <a:srgbClr val="FF0000"/>
                </a:solidFill>
                <a:effectLst/>
                <a:latin typeface="Arial" panose="020B0604020202020204" pitchFamily="34" charset="0"/>
                <a:ea typeface="Times New Roman" panose="02020603050405020304" pitchFamily="18" charset="0"/>
                <a:cs typeface="Arial" panose="020B0604020202020204" pitchFamily="34" charset="0"/>
              </a:rPr>
              <a:t>êu</a:t>
            </a:r>
            <a:r>
              <a:rPr lang="en-US" sz="28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a:t>
            </a:r>
            <a:r>
              <a:rPr lang="en-US" sz="2800" dirty="0" err="1">
                <a:solidFill>
                  <a:srgbClr val="FF0000"/>
                </a:solidFill>
                <a:effectLst/>
                <a:latin typeface="Arial" panose="020B0604020202020204" pitchFamily="34" charset="0"/>
                <a:ea typeface="Times New Roman" panose="02020603050405020304" pitchFamily="18" charset="0"/>
                <a:cs typeface="Arial" panose="020B0604020202020204" pitchFamily="34" charset="0"/>
              </a:rPr>
              <a:t>cầu</a:t>
            </a:r>
            <a:endParaRPr lang="en-US" sz="2800" dirty="0">
              <a:solidFill>
                <a:srgbClr val="FF0000"/>
              </a:solidFill>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441674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1000"/>
                                        <p:tgtEl>
                                          <p:spTgt spid="14">
                                            <p:txEl>
                                              <p:pRg st="0" end="0"/>
                                            </p:txEl>
                                          </p:spTgt>
                                        </p:tgtEl>
                                      </p:cBhvr>
                                    </p:animEffect>
                                    <p:anim calcmode="lin" valueType="num">
                                      <p:cBhvr>
                                        <p:cTn id="8"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6">
                                            <p:txEl>
                                              <p:pRg st="0" end="0"/>
                                            </p:txEl>
                                          </p:spTgt>
                                        </p:tgtEl>
                                        <p:attrNameLst>
                                          <p:attrName>style.visibility</p:attrName>
                                        </p:attrNameLst>
                                      </p:cBhvr>
                                      <p:to>
                                        <p:strVal val="visible"/>
                                      </p:to>
                                    </p:set>
                                    <p:anim calcmode="lin" valueType="num">
                                      <p:cBhvr additive="base">
                                        <p:cTn id="14"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6">
                                            <p:txEl>
                                              <p:pRg st="1" end="1"/>
                                            </p:txEl>
                                          </p:spTgt>
                                        </p:tgtEl>
                                        <p:attrNameLst>
                                          <p:attrName>style.visibility</p:attrName>
                                        </p:attrNameLst>
                                      </p:cBhvr>
                                      <p:to>
                                        <p:strVal val="visible"/>
                                      </p:to>
                                    </p:set>
                                    <p:anim calcmode="lin" valueType="num">
                                      <p:cBhvr additive="base">
                                        <p:cTn id="20"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6">
                                            <p:txEl>
                                              <p:pRg st="2" end="2"/>
                                            </p:txEl>
                                          </p:spTgt>
                                        </p:tgtEl>
                                        <p:attrNameLst>
                                          <p:attrName>style.visibility</p:attrName>
                                        </p:attrNameLst>
                                      </p:cBhvr>
                                      <p:to>
                                        <p:strVal val="visible"/>
                                      </p:to>
                                    </p:set>
                                    <p:anim calcmode="lin" valueType="num">
                                      <p:cBhvr additive="base">
                                        <p:cTn id="26"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6">
                                            <p:txEl>
                                              <p:pRg st="3" end="3"/>
                                            </p:txEl>
                                          </p:spTgt>
                                        </p:tgtEl>
                                        <p:attrNameLst>
                                          <p:attrName>style.visibility</p:attrName>
                                        </p:attrNameLst>
                                      </p:cBhvr>
                                      <p:to>
                                        <p:strVal val="visible"/>
                                      </p:to>
                                    </p:set>
                                    <p:anim calcmode="lin" valueType="num">
                                      <p:cBhvr additive="base">
                                        <p:cTn id="32" dur="500" fill="hold"/>
                                        <p:tgtEl>
                                          <p:spTgt spid="16">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6">
                                            <p:txEl>
                                              <p:pRg st="4" end="4"/>
                                            </p:txEl>
                                          </p:spTgt>
                                        </p:tgtEl>
                                        <p:attrNameLst>
                                          <p:attrName>style.visibility</p:attrName>
                                        </p:attrNameLst>
                                      </p:cBhvr>
                                      <p:to>
                                        <p:strVal val="visible"/>
                                      </p:to>
                                    </p:set>
                                    <p:anim calcmode="lin" valueType="num">
                                      <p:cBhvr additive="base">
                                        <p:cTn id="38" dur="500" fill="hold"/>
                                        <p:tgtEl>
                                          <p:spTgt spid="16">
                                            <p:txEl>
                                              <p:pRg st="4" end="4"/>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latin typeface="Times New Roman" panose="02020603050405020304" pitchFamily="18" charset="0"/>
                <a:cs typeface="Times New Roman" panose="02020603050405020304" pitchFamily="18" charset="0"/>
              </a:rPr>
              <a:t>System Document Style</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1. System Requirements Specification (</a:t>
            </a:r>
            <a:r>
              <a:rPr lang="en-US" dirty="0" err="1">
                <a:latin typeface="Times New Roman" panose="02020603050405020304" pitchFamily="18" charset="0"/>
                <a:cs typeface="Times New Roman" panose="02020603050405020304" pitchFamily="18" charset="0"/>
              </a:rPr>
              <a:t>SyRS</a:t>
            </a:r>
            <a:r>
              <a:rPr lang="en-US" dirty="0">
                <a:latin typeface="Times New Roman" panose="02020603050405020304" pitchFamily="18" charset="0"/>
                <a:cs typeface="Times New Roman" panose="02020603050405020304" pitchFamily="18" charset="0"/>
              </a:rPr>
              <a:t>) document </a:t>
            </a:r>
          </a:p>
          <a:p>
            <a:r>
              <a:rPr lang="en-US" dirty="0">
                <a:latin typeface="Times New Roman" panose="02020603050405020304" pitchFamily="18" charset="0"/>
                <a:cs typeface="Times New Roman" panose="02020603050405020304" pitchFamily="18" charset="0"/>
              </a:rPr>
              <a:t>2. Software Requirements Specification (SRS) document</a:t>
            </a:r>
          </a:p>
          <a:p>
            <a:r>
              <a:rPr lang="en-US" dirty="0">
                <a:latin typeface="Times New Roman" panose="02020603050405020304" pitchFamily="18" charset="0"/>
                <a:cs typeface="Times New Roman" panose="02020603050405020304" pitchFamily="18" charset="0"/>
              </a:rPr>
              <a:t>3. Design Description (SDD) document</a:t>
            </a:r>
          </a:p>
          <a:p>
            <a:r>
              <a:rPr lang="en-US" dirty="0">
                <a:latin typeface="Times New Roman" panose="02020603050405020304" pitchFamily="18" charset="0"/>
                <a:cs typeface="Times New Roman" panose="02020603050405020304" pitchFamily="18" charset="0"/>
              </a:rPr>
              <a:t>4. Software Test Cases (STC) document</a:t>
            </a:r>
          </a:p>
          <a:p>
            <a:r>
              <a:rPr lang="en-US" dirty="0">
                <a:latin typeface="Times New Roman" panose="02020603050405020304" pitchFamily="18" charset="0"/>
                <a:cs typeface="Times New Roman" panose="02020603050405020304" pitchFamily="18" charset="0"/>
              </a:rPr>
              <a:t>5. Software Test Procedures (STP) document</a:t>
            </a:r>
          </a:p>
          <a:p>
            <a:r>
              <a:rPr lang="en-US" dirty="0">
                <a:latin typeface="Times New Roman" panose="02020603050405020304" pitchFamily="18" charset="0"/>
                <a:cs typeface="Times New Roman" panose="02020603050405020304" pitchFamily="18" charset="0"/>
              </a:rPr>
              <a:t>6. Requirements (or Reverse) Traceability Matrix (RTM) document </a:t>
            </a:r>
          </a:p>
        </p:txBody>
      </p:sp>
    </p:spTree>
    <p:extLst>
      <p:ext uri="{BB962C8B-B14F-4D97-AF65-F5344CB8AC3E}">
        <p14:creationId xmlns:p14="http://schemas.microsoft.com/office/powerpoint/2010/main" val="34042346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6">
            <a:extLst>
              <a:ext uri="{FF2B5EF4-FFF2-40B4-BE49-F238E27FC236}">
                <a16:creationId xmlns:a16="http://schemas.microsoft.com/office/drawing/2014/main" id="{CEFEABAE-9341-4685-880B-AA849A931EBD}"/>
              </a:ext>
            </a:extLst>
          </p:cNvPr>
          <p:cNvSpPr/>
          <p:nvPr/>
        </p:nvSpPr>
        <p:spPr>
          <a:xfrm rot="13500000">
            <a:off x="188529" y="108999"/>
            <a:ext cx="914592" cy="914592"/>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11" descr="Gears">
            <a:extLst>
              <a:ext uri="{FF2B5EF4-FFF2-40B4-BE49-F238E27FC236}">
                <a16:creationId xmlns:a16="http://schemas.microsoft.com/office/drawing/2014/main" id="{5E48002E-2A7B-4254-A58C-C44F303291A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7085" y="74612"/>
            <a:ext cx="914400" cy="914400"/>
          </a:xfrm>
          <a:prstGeom prst="rect">
            <a:avLst/>
          </a:prstGeom>
        </p:spPr>
      </p:pic>
      <p:sp>
        <p:nvSpPr>
          <p:cNvPr id="3" name="Frame 2">
            <a:extLst>
              <a:ext uri="{FF2B5EF4-FFF2-40B4-BE49-F238E27FC236}">
                <a16:creationId xmlns:a16="http://schemas.microsoft.com/office/drawing/2014/main" id="{9445BA2D-FEE7-497B-8398-D59D717D8D40}"/>
              </a:ext>
            </a:extLst>
          </p:cNvPr>
          <p:cNvSpPr/>
          <p:nvPr/>
        </p:nvSpPr>
        <p:spPr>
          <a:xfrm>
            <a:off x="704666" y="1205883"/>
            <a:ext cx="9907480" cy="5652117"/>
          </a:xfrm>
          <a:prstGeom prst="frame">
            <a:avLst>
              <a:gd name="adj1" fmla="val 178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1">
            <a:extLst>
              <a:ext uri="{FF2B5EF4-FFF2-40B4-BE49-F238E27FC236}">
                <a16:creationId xmlns:a16="http://schemas.microsoft.com/office/drawing/2014/main" id="{59505A2A-5622-4564-9D1D-8BC4C3D4D389}"/>
              </a:ext>
            </a:extLst>
          </p:cNvPr>
          <p:cNvSpPr/>
          <p:nvPr/>
        </p:nvSpPr>
        <p:spPr>
          <a:xfrm>
            <a:off x="8445910" y="0"/>
            <a:ext cx="3746089" cy="6858000"/>
          </a:xfrm>
          <a:prstGeom prst="rect">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E0185D4F-7C67-4D4B-802A-8C1DE9B232AA}"/>
              </a:ext>
            </a:extLst>
          </p:cNvPr>
          <p:cNvSpPr txBox="1"/>
          <p:nvPr/>
        </p:nvSpPr>
        <p:spPr>
          <a:xfrm>
            <a:off x="806245" y="1338685"/>
            <a:ext cx="7629832" cy="5539978"/>
          </a:xfrm>
          <a:prstGeom prst="rect">
            <a:avLst/>
          </a:prstGeom>
          <a:noFill/>
        </p:spPr>
        <p:txBody>
          <a:bodyPr wrap="square" rtlCol="0">
            <a:spAutoFit/>
          </a:bodyPr>
          <a:lstStyle/>
          <a:p>
            <a:pPr marL="344488"/>
            <a:r>
              <a:rPr lang="en-US" sz="2400" b="1" dirty="0">
                <a:latin typeface="Arial" panose="020B0604020202020204" pitchFamily="34" charset="0"/>
                <a:cs typeface="Arial" panose="020B0604020202020204" pitchFamily="34" charset="0"/>
              </a:rPr>
              <a:t>10.1.1 </a:t>
            </a:r>
            <a:r>
              <a:rPr lang="en-US" sz="2400" b="1" dirty="0" err="1">
                <a:latin typeface="Arial" panose="020B0604020202020204" pitchFamily="34" charset="0"/>
                <a:cs typeface="Arial" panose="020B0604020202020204" pitchFamily="34" charset="0"/>
              </a:rPr>
              <a:t>Định</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dạng</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yêu</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cầu</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được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đề</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xuất</a:t>
            </a:r>
            <a:endParaRPr lang="en-US" sz="2400" b="1" dirty="0">
              <a:latin typeface="Arial" panose="020B0604020202020204" pitchFamily="34" charset="0"/>
              <a:cs typeface="Arial" panose="020B0604020202020204" pitchFamily="34" charset="0"/>
            </a:endParaRPr>
          </a:p>
          <a:p>
            <a:pPr marL="344488"/>
            <a:endParaRPr lang="en-US" b="1" dirty="0">
              <a:latin typeface="Arial" panose="020B0604020202020204" pitchFamily="34" charset="0"/>
              <a:cs typeface="Arial" panose="020B0604020202020204" pitchFamily="34" charset="0"/>
            </a:endParaRPr>
          </a:p>
          <a:p>
            <a:pPr marL="344488"/>
            <a:r>
              <a:rPr lang="en-US" dirty="0">
                <a:latin typeface="Arial" panose="020B0604020202020204" pitchFamily="34" charset="0"/>
                <a:cs typeface="Arial" panose="020B0604020202020204" pitchFamily="34" charset="0"/>
              </a:rPr>
              <a:t>• [</a:t>
            </a:r>
            <a:r>
              <a:rPr lang="en-US" b="1" i="1" dirty="0">
                <a:latin typeface="Arial" panose="020B0604020202020204" pitchFamily="34" charset="0"/>
                <a:cs typeface="Arial" panose="020B0604020202020204" pitchFamily="34" charset="0"/>
              </a:rPr>
              <a:t>Trigger</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Actor </a:t>
            </a:r>
            <a:r>
              <a:rPr lang="en-US" dirty="0">
                <a:latin typeface="Arial" panose="020B0604020202020204" pitchFamily="34" charset="0"/>
                <a:cs typeface="Arial" panose="020B0604020202020204" pitchFamily="34" charset="0"/>
              </a:rPr>
              <a:t>shall </a:t>
            </a:r>
            <a:r>
              <a:rPr lang="en-US" b="1" dirty="0">
                <a:latin typeface="Arial" panose="020B0604020202020204" pitchFamily="34" charset="0"/>
                <a:cs typeface="Arial" panose="020B0604020202020204" pitchFamily="34" charset="0"/>
              </a:rPr>
              <a:t>Action Object </a:t>
            </a:r>
            <a:r>
              <a:rPr lang="en-US" dirty="0">
                <a:latin typeface="Arial" panose="020B0604020202020204" pitchFamily="34" charset="0"/>
                <a:cs typeface="Arial" panose="020B0604020202020204" pitchFamily="34" charset="0"/>
              </a:rPr>
              <a:t>[</a:t>
            </a:r>
            <a:r>
              <a:rPr lang="en-US" b="1" i="1" dirty="0">
                <a:latin typeface="Arial" panose="020B0604020202020204" pitchFamily="34" charset="0"/>
                <a:cs typeface="Arial" panose="020B0604020202020204" pitchFamily="34" charset="0"/>
              </a:rPr>
              <a:t>Condition</a:t>
            </a:r>
            <a:r>
              <a:rPr lang="en-US" dirty="0">
                <a:latin typeface="Arial" panose="020B0604020202020204" pitchFamily="34" charset="0"/>
                <a:cs typeface="Arial" panose="020B0604020202020204" pitchFamily="34" charset="0"/>
              </a:rPr>
              <a:t>]</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t>
            </a:r>
            <a:r>
              <a:rPr lang="en-US" b="1" i="1" dirty="0">
                <a:latin typeface="Arial" panose="020B0604020202020204" pitchFamily="34" charset="0"/>
                <a:cs typeface="Arial" panose="020B0604020202020204" pitchFamily="34" charset="0"/>
              </a:rPr>
              <a:t>Trigger</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Actor </a:t>
            </a:r>
            <a:r>
              <a:rPr lang="en-US" dirty="0">
                <a:latin typeface="Arial" panose="020B0604020202020204" pitchFamily="34" charset="0"/>
                <a:cs typeface="Arial" panose="020B0604020202020204" pitchFamily="34" charset="0"/>
              </a:rPr>
              <a:t>must </a:t>
            </a:r>
            <a:r>
              <a:rPr lang="en-US" b="1" dirty="0">
                <a:latin typeface="Arial" panose="020B0604020202020204" pitchFamily="34" charset="0"/>
                <a:cs typeface="Arial" panose="020B0604020202020204" pitchFamily="34" charset="0"/>
              </a:rPr>
              <a:t>Action Object </a:t>
            </a:r>
            <a:r>
              <a:rPr lang="en-US" dirty="0">
                <a:latin typeface="Arial" panose="020B0604020202020204" pitchFamily="34" charset="0"/>
                <a:cs typeface="Arial" panose="020B0604020202020204" pitchFamily="34" charset="0"/>
              </a:rPr>
              <a:t>[</a:t>
            </a:r>
            <a:r>
              <a:rPr lang="en-US" b="1" i="1" dirty="0">
                <a:latin typeface="Arial" panose="020B0604020202020204" pitchFamily="34" charset="0"/>
                <a:cs typeface="Arial" panose="020B0604020202020204" pitchFamily="34" charset="0"/>
              </a:rPr>
              <a:t>Condition</a:t>
            </a:r>
            <a:r>
              <a:rPr lang="en-US" dirty="0">
                <a:latin typeface="Arial" panose="020B0604020202020204" pitchFamily="34" charset="0"/>
                <a:cs typeface="Arial" panose="020B0604020202020204" pitchFamily="34" charset="0"/>
              </a:rPr>
              <a:t>]</a:t>
            </a:r>
          </a:p>
          <a:p>
            <a:pPr marL="344488"/>
            <a:endParaRPr lang="en-US" dirty="0">
              <a:latin typeface="Arial" panose="020B0604020202020204" pitchFamily="34" charset="0"/>
              <a:cs typeface="Arial" panose="020B0604020202020204" pitchFamily="34" charset="0"/>
            </a:endParaRPr>
          </a:p>
          <a:p>
            <a:pPr marL="344488"/>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mục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dấu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ngoặc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vuông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tùy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chọn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shall</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chỉ</a:t>
            </a:r>
            <a:r>
              <a:rPr lang="en-US" dirty="0">
                <a:latin typeface="Arial" panose="020B0604020202020204" pitchFamily="34" charset="0"/>
                <a:cs typeface="Arial" panose="020B0604020202020204" pitchFamily="34" charset="0"/>
              </a:rPr>
              <a:t> ra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yêu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cầu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chức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must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chỉ</a:t>
            </a:r>
            <a:r>
              <a:rPr lang="en-US" dirty="0">
                <a:latin typeface="Arial" panose="020B0604020202020204" pitchFamily="34" charset="0"/>
                <a:cs typeface="Arial" panose="020B0604020202020204" pitchFamily="34" charset="0"/>
              </a:rPr>
              <a:t> ra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yêu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cầu</a:t>
            </a:r>
            <a:r>
              <a:rPr lang="en-US" dirty="0">
                <a:latin typeface="Arial" panose="020B0604020202020204" pitchFamily="34" charset="0"/>
                <a:cs typeface="Arial" panose="020B0604020202020204" pitchFamily="34" charset="0"/>
              </a:rPr>
              <a:t> phi </a:t>
            </a:r>
            <a:r>
              <a:rPr lang="en-US" dirty="0" err="1">
                <a:latin typeface="Arial" panose="020B0604020202020204" pitchFamily="34" charset="0"/>
                <a:cs typeface="Arial" panose="020B0604020202020204" pitchFamily="34" charset="0"/>
              </a:rPr>
              <a:t>chức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Mỗi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mục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như</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sau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dựa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về</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yêu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cầu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mẫu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này</a:t>
            </a:r>
            <a:r>
              <a:rPr lang="en-US" dirty="0">
                <a:latin typeface="Arial" panose="020B0604020202020204" pitchFamily="34" charset="0"/>
                <a:cs typeface="Arial" panose="020B0604020202020204" pitchFamily="34" charset="0"/>
              </a:rPr>
              <a:t>:</a:t>
            </a:r>
          </a:p>
          <a:p>
            <a:pPr marL="344488"/>
            <a:endParaRPr lang="en-US" dirty="0">
              <a:latin typeface="Arial" panose="020B0604020202020204" pitchFamily="34" charset="0"/>
              <a:cs typeface="Arial" panose="020B0604020202020204" pitchFamily="34" charset="0"/>
            </a:endParaRPr>
          </a:p>
          <a:p>
            <a:pPr marL="344488"/>
            <a:r>
              <a:rPr lang="en-US" dirty="0">
                <a:latin typeface="Arial" panose="020B0604020202020204" pitchFamily="34" charset="0"/>
                <a:cs typeface="Arial" panose="020B0604020202020204" pitchFamily="34" charset="0"/>
              </a:rPr>
              <a:t>Khi </a:t>
            </a:r>
            <a:r>
              <a:rPr lang="en-US" dirty="0" err="1">
                <a:latin typeface="Arial" panose="020B0604020202020204" pitchFamily="34" charset="0"/>
                <a:cs typeface="Arial" panose="020B0604020202020204" pitchFamily="34" charset="0"/>
              </a:rPr>
              <a:t>nhiệt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hồ</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khoảng</a:t>
            </a:r>
            <a:r>
              <a:rPr lang="en-US" dirty="0">
                <a:latin typeface="Arial" panose="020B0604020202020204" pitchFamily="34" charset="0"/>
                <a:cs typeface="Arial" panose="020B0604020202020204" pitchFamily="34" charset="0"/>
              </a:rPr>
              <a:t> 40 </a:t>
            </a:r>
            <a:r>
              <a:rPr lang="en-US" dirty="0" err="1">
                <a:latin typeface="Arial" panose="020B0604020202020204" pitchFamily="34" charset="0"/>
                <a:cs typeface="Arial" panose="020B0604020202020204" pitchFamily="34" charset="0"/>
              </a:rPr>
              <a:t>độ</a:t>
            </a:r>
            <a:r>
              <a:rPr lang="en-US" dirty="0">
                <a:latin typeface="Arial" panose="020B0604020202020204" pitchFamily="34" charset="0"/>
                <a:cs typeface="Arial" panose="020B0604020202020204" pitchFamily="34" charset="0"/>
              </a:rPr>
              <a:t> F </a:t>
            </a:r>
            <a:r>
              <a:rPr lang="en-US" dirty="0" err="1">
                <a:latin typeface="Arial" panose="020B0604020202020204" pitchFamily="34" charset="0"/>
                <a:cs typeface="Arial" panose="020B0604020202020204" pitchFamily="34" charset="0"/>
              </a:rPr>
              <a:t>đến</a:t>
            </a:r>
            <a:r>
              <a:rPr lang="en-US" dirty="0">
                <a:latin typeface="Arial" panose="020B0604020202020204" pitchFamily="34" charset="0"/>
                <a:cs typeface="Arial" panose="020B0604020202020204" pitchFamily="34" charset="0"/>
              </a:rPr>
              <a:t> 65 </a:t>
            </a:r>
            <a:r>
              <a:rPr lang="en-US" dirty="0" err="1">
                <a:latin typeface="Arial" panose="020B0604020202020204" pitchFamily="34" charset="0"/>
                <a:cs typeface="Arial" panose="020B0604020202020204" pitchFamily="34" charset="0"/>
              </a:rPr>
              <a:t>độ</a:t>
            </a:r>
            <a:r>
              <a:rPr lang="en-US" dirty="0">
                <a:latin typeface="Arial" panose="020B0604020202020204" pitchFamily="34" charset="0"/>
                <a:cs typeface="Arial" panose="020B0604020202020204" pitchFamily="34" charset="0"/>
              </a:rPr>
              <a:t> F </a:t>
            </a:r>
            <a:r>
              <a:rPr lang="en-US" dirty="0" err="1">
                <a:latin typeface="Arial" panose="020B0604020202020204" pitchFamily="34" charset="0"/>
                <a:cs typeface="Arial" panose="020B0604020202020204" pitchFamily="34" charset="0"/>
              </a:rPr>
              <a:t>màn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tắt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chỉ</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báo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tốt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trừ</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nhiệt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cao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hơn</a:t>
            </a:r>
            <a:r>
              <a:rPr lang="en-US" dirty="0">
                <a:latin typeface="Arial" panose="020B0604020202020204" pitchFamily="34" charset="0"/>
                <a:cs typeface="Arial" panose="020B0604020202020204" pitchFamily="34" charset="0"/>
              </a:rPr>
              <a:t> 90 </a:t>
            </a:r>
            <a:r>
              <a:rPr lang="en-US" dirty="0" err="1">
                <a:latin typeface="Arial" panose="020B0604020202020204" pitchFamily="34" charset="0"/>
                <a:cs typeface="Arial" panose="020B0604020202020204" pitchFamily="34" charset="0"/>
              </a:rPr>
              <a:t>độ</a:t>
            </a:r>
            <a:r>
              <a:rPr lang="en-US" dirty="0">
                <a:latin typeface="Arial" panose="020B0604020202020204" pitchFamily="34" charset="0"/>
                <a:cs typeface="Arial" panose="020B0604020202020204" pitchFamily="34" charset="0"/>
              </a:rPr>
              <a:t> F.</a:t>
            </a:r>
          </a:p>
          <a:p>
            <a:pPr marL="344488"/>
            <a:endParaRPr lang="en-US" dirty="0">
              <a:latin typeface="Arial" panose="020B0604020202020204" pitchFamily="34" charset="0"/>
              <a:cs typeface="Arial" panose="020B0604020202020204" pitchFamily="34" charset="0"/>
            </a:endParaRPr>
          </a:p>
          <a:p>
            <a:pPr marL="344488"/>
            <a:endParaRPr lang="en-US" dirty="0">
              <a:latin typeface="Arial" panose="020B0604020202020204" pitchFamily="34" charset="0"/>
              <a:cs typeface="Arial" panose="020B0604020202020204" pitchFamily="34" charset="0"/>
            </a:endParaRPr>
          </a:p>
          <a:p>
            <a:pPr marL="344488"/>
            <a:r>
              <a:rPr lang="en-US" b="1" dirty="0"/>
              <a:t>Trigger</a:t>
            </a:r>
            <a:r>
              <a:rPr lang="en-US" dirty="0"/>
              <a:t> </a:t>
            </a:r>
            <a:r>
              <a:rPr lang="en-US" dirty="0" err="1"/>
              <a:t>trigger</a:t>
            </a:r>
            <a:r>
              <a:rPr lang="en-US" dirty="0"/>
              <a:t> </a:t>
            </a:r>
            <a:r>
              <a:rPr lang="en-US" dirty="0" err="1"/>
              <a:t>là</a:t>
            </a:r>
            <a:r>
              <a:rPr lang="en-US" dirty="0"/>
              <a:t> </a:t>
            </a:r>
            <a:r>
              <a:rPr lang="en-US" dirty="0" err="1"/>
              <a:t>một</a:t>
            </a:r>
            <a:r>
              <a:rPr lang="en-US" dirty="0"/>
              <a:t> </a:t>
            </a:r>
            <a:r>
              <a:rPr lang="en-US" dirty="0" err="1"/>
              <a:t>cụm</a:t>
            </a:r>
            <a:r>
              <a:rPr lang="en-US" dirty="0"/>
              <a:t> </a:t>
            </a:r>
            <a:r>
              <a:rPr lang="en-US" dirty="0" err="1"/>
              <a:t>từ</a:t>
            </a:r>
            <a:r>
              <a:rPr lang="en-US" dirty="0"/>
              <a:t> </a:t>
            </a:r>
            <a:r>
              <a:rPr lang="en-US" dirty="0" err="1"/>
              <a:t>chỉ</a:t>
            </a:r>
            <a:r>
              <a:rPr lang="en-US" dirty="0"/>
              <a:t> </a:t>
            </a:r>
            <a:r>
              <a:rPr lang="en-US" dirty="0" err="1"/>
              <a:t>thời</a:t>
            </a:r>
            <a:r>
              <a:rPr lang="en-US" dirty="0"/>
              <a:t> </a:t>
            </a:r>
            <a:r>
              <a:rPr lang="en-US" dirty="0" err="1"/>
              <a:t>điểm</a:t>
            </a:r>
            <a:r>
              <a:rPr lang="en-US" dirty="0"/>
              <a:t> </a:t>
            </a:r>
            <a:r>
              <a:rPr lang="en-US" dirty="0" err="1"/>
              <a:t>áp</a:t>
            </a:r>
            <a:r>
              <a:rPr lang="en-US" dirty="0"/>
              <a:t> </a:t>
            </a:r>
            <a:r>
              <a:rPr lang="en-US" dirty="0" err="1"/>
              <a:t>dụng</a:t>
            </a:r>
            <a:r>
              <a:rPr lang="en-US" dirty="0"/>
              <a:t> </a:t>
            </a:r>
            <a:r>
              <a:rPr lang="en-US" dirty="0" err="1"/>
              <a:t>yêu</a:t>
            </a:r>
            <a:r>
              <a:rPr lang="en-US" dirty="0"/>
              <a:t> </a:t>
            </a:r>
            <a:r>
              <a:rPr lang="en-US" dirty="0" err="1"/>
              <a:t>cầu</a:t>
            </a:r>
            <a:endParaRPr lang="en-US" dirty="0"/>
          </a:p>
          <a:p>
            <a:pPr marL="344488"/>
            <a:r>
              <a:rPr lang="en-US" b="1" dirty="0"/>
              <a:t>Actor</a:t>
            </a:r>
            <a:r>
              <a:rPr lang="en-US" dirty="0"/>
              <a:t> </a:t>
            </a:r>
            <a:r>
              <a:rPr lang="en-US" dirty="0" err="1"/>
              <a:t>Actor</a:t>
            </a:r>
            <a:r>
              <a:rPr lang="en-US" dirty="0"/>
              <a:t> </a:t>
            </a:r>
            <a:r>
              <a:rPr lang="en-US" dirty="0" err="1"/>
              <a:t>là</a:t>
            </a:r>
            <a:r>
              <a:rPr lang="en-US" dirty="0"/>
              <a:t> </a:t>
            </a:r>
            <a:r>
              <a:rPr lang="en-US" dirty="0" err="1"/>
              <a:t>người</a:t>
            </a:r>
            <a:r>
              <a:rPr lang="en-US" dirty="0"/>
              <a:t> </a:t>
            </a:r>
            <a:r>
              <a:rPr lang="en-US" dirty="0" err="1"/>
              <a:t>hoặc</a:t>
            </a:r>
            <a:r>
              <a:rPr lang="en-US" dirty="0"/>
              <a:t> </a:t>
            </a:r>
            <a:r>
              <a:rPr lang="en-US" dirty="0" err="1"/>
              <a:t>vật</a:t>
            </a:r>
            <a:r>
              <a:rPr lang="en-US" dirty="0"/>
              <a:t> </a:t>
            </a:r>
            <a:r>
              <a:rPr lang="en-US" dirty="0" err="1"/>
              <a:t>đang</a:t>
            </a:r>
            <a:r>
              <a:rPr lang="en-US" dirty="0"/>
              <a:t> </a:t>
            </a:r>
            <a:r>
              <a:rPr lang="en-US" dirty="0" err="1"/>
              <a:t>thực</a:t>
            </a:r>
            <a:r>
              <a:rPr lang="en-US" dirty="0"/>
              <a:t> </a:t>
            </a:r>
            <a:r>
              <a:rPr lang="en-US" dirty="0" err="1"/>
              <a:t>hiện</a:t>
            </a:r>
            <a:r>
              <a:rPr lang="en-US" dirty="0"/>
              <a:t> </a:t>
            </a:r>
            <a:r>
              <a:rPr lang="en-US" dirty="0" err="1"/>
              <a:t>hành</a:t>
            </a:r>
            <a:r>
              <a:rPr lang="en-US" dirty="0"/>
              <a:t> </a:t>
            </a:r>
            <a:r>
              <a:rPr lang="en-US" dirty="0" err="1"/>
              <a:t>động</a:t>
            </a:r>
            <a:r>
              <a:rPr lang="en-US" dirty="0"/>
              <a:t>— </a:t>
            </a:r>
            <a:r>
              <a:rPr lang="en-US" dirty="0" err="1"/>
              <a:t>trong</a:t>
            </a:r>
            <a:r>
              <a:rPr lang="en-US" dirty="0"/>
              <a:t> </a:t>
            </a:r>
            <a:r>
              <a:rPr lang="en-US" dirty="0" err="1"/>
              <a:t>trường</a:t>
            </a:r>
            <a:r>
              <a:rPr lang="en-US" dirty="0"/>
              <a:t> </a:t>
            </a:r>
            <a:r>
              <a:rPr lang="en-US" dirty="0" err="1"/>
              <a:t>hợp</a:t>
            </a:r>
            <a:r>
              <a:rPr lang="en-US" dirty="0"/>
              <a:t> </a:t>
            </a:r>
            <a:r>
              <a:rPr lang="en-US" dirty="0" err="1"/>
              <a:t>này</a:t>
            </a:r>
            <a:r>
              <a:rPr lang="en-US" dirty="0"/>
              <a:t> </a:t>
            </a:r>
            <a:r>
              <a:rPr lang="en-US" dirty="0" err="1"/>
              <a:t>là</a:t>
            </a:r>
            <a:r>
              <a:rPr lang="en-US" dirty="0"/>
              <a:t> “</a:t>
            </a:r>
            <a:r>
              <a:rPr lang="en-US" dirty="0" err="1"/>
              <a:t>máy</a:t>
            </a:r>
            <a:r>
              <a:rPr lang="en-US" dirty="0"/>
              <a:t> </a:t>
            </a:r>
            <a:r>
              <a:rPr lang="en-US" dirty="0" err="1"/>
              <a:t>theo</a:t>
            </a:r>
            <a:r>
              <a:rPr lang="en-US" dirty="0"/>
              <a:t> </a:t>
            </a:r>
            <a:r>
              <a:rPr lang="en-US" dirty="0" err="1"/>
              <a:t>dõi</a:t>
            </a:r>
            <a:r>
              <a:rPr lang="en-US" dirty="0"/>
              <a:t> </a:t>
            </a:r>
            <a:r>
              <a:rPr lang="en-US" dirty="0" err="1"/>
              <a:t>hồ</a:t>
            </a:r>
            <a:r>
              <a:rPr lang="en-US" dirty="0"/>
              <a:t> </a:t>
            </a:r>
            <a:r>
              <a:rPr lang="en-US" dirty="0" err="1"/>
              <a:t>bơi</a:t>
            </a:r>
            <a:r>
              <a:rPr lang="en-US" dirty="0"/>
              <a:t>”.</a:t>
            </a:r>
          </a:p>
          <a:p>
            <a:pPr marL="344488"/>
            <a:r>
              <a:rPr lang="en-US" b="1" dirty="0"/>
              <a:t>Action</a:t>
            </a:r>
            <a:r>
              <a:rPr lang="en-US" dirty="0"/>
              <a:t> </a:t>
            </a:r>
            <a:r>
              <a:rPr lang="en-US" dirty="0" err="1"/>
              <a:t>action</a:t>
            </a:r>
            <a:r>
              <a:rPr lang="en-US" dirty="0"/>
              <a:t> </a:t>
            </a:r>
            <a:r>
              <a:rPr lang="en-US" dirty="0" err="1"/>
              <a:t>là</a:t>
            </a:r>
            <a:r>
              <a:rPr lang="en-US" dirty="0"/>
              <a:t> </a:t>
            </a:r>
            <a:r>
              <a:rPr lang="en-US" dirty="0" err="1"/>
              <a:t>hoạt</a:t>
            </a:r>
            <a:r>
              <a:rPr lang="en-US" dirty="0"/>
              <a:t> </a:t>
            </a:r>
            <a:r>
              <a:rPr lang="en-US" dirty="0" err="1"/>
              <a:t>động</a:t>
            </a:r>
            <a:r>
              <a:rPr lang="en-US" dirty="0"/>
              <a:t> </a:t>
            </a:r>
            <a:r>
              <a:rPr lang="en-US" dirty="0" err="1"/>
              <a:t>mà</a:t>
            </a:r>
            <a:r>
              <a:rPr lang="en-US" dirty="0"/>
              <a:t> </a:t>
            </a:r>
            <a:r>
              <a:rPr lang="en-US" dirty="0" err="1"/>
              <a:t>yêu</a:t>
            </a:r>
            <a:r>
              <a:rPr lang="en-US" dirty="0"/>
              <a:t> </a:t>
            </a:r>
            <a:r>
              <a:rPr lang="en-US" dirty="0" err="1"/>
              <a:t>cầu</a:t>
            </a:r>
            <a:r>
              <a:rPr lang="en-US" dirty="0"/>
              <a:t> </a:t>
            </a:r>
            <a:r>
              <a:rPr lang="en-US" dirty="0" err="1"/>
              <a:t>gây</a:t>
            </a:r>
            <a:r>
              <a:rPr lang="en-US" dirty="0"/>
              <a:t> ra ("</a:t>
            </a:r>
            <a:r>
              <a:rPr lang="en-US" dirty="0" err="1"/>
              <a:t>tắt</a:t>
            </a:r>
            <a:r>
              <a:rPr lang="en-US" dirty="0"/>
              <a:t>").</a:t>
            </a:r>
          </a:p>
          <a:p>
            <a:pPr marL="344488"/>
            <a:r>
              <a:rPr lang="en-US" sz="2400" dirty="0">
                <a:latin typeface="Arial" panose="020B0604020202020204" pitchFamily="34" charset="0"/>
                <a:cs typeface="Arial" panose="020B0604020202020204" pitchFamily="34" charset="0"/>
              </a:rPr>
              <a:t> </a:t>
            </a:r>
            <a:endParaRPr lang="en-US" sz="2400" dirty="0">
              <a:effectLst/>
              <a:latin typeface="Arial" panose="020B0604020202020204" pitchFamily="34" charset="0"/>
              <a:ea typeface="Calibri" panose="020F050202020403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D78143AB-97FE-4A34-B92E-84B0CE35709F}"/>
              </a:ext>
            </a:extLst>
          </p:cNvPr>
          <p:cNvSpPr txBox="1"/>
          <p:nvPr/>
        </p:nvSpPr>
        <p:spPr>
          <a:xfrm>
            <a:off x="1181588" y="71833"/>
            <a:ext cx="7303649" cy="954107"/>
          </a:xfrm>
          <a:prstGeom prst="rect">
            <a:avLst/>
          </a:prstGeom>
          <a:noFill/>
        </p:spPr>
        <p:txBody>
          <a:bodyPr wrap="square" rtlCol="0">
            <a:spAutoFit/>
          </a:bodyPr>
          <a:lstStyle/>
          <a:p>
            <a:r>
              <a:rPr lang="en-US" sz="2800" b="1" dirty="0">
                <a:solidFill>
                  <a:srgbClr val="C00000"/>
                </a:solidFill>
                <a:latin typeface="Arial" panose="020B0604020202020204" pitchFamily="34" charset="0"/>
                <a:cs typeface="Arial" panose="020B0604020202020204" pitchFamily="34" charset="0"/>
              </a:rPr>
              <a:t>10.1 	</a:t>
            </a:r>
            <a:r>
              <a:rPr lang="en-US" sz="2800" dirty="0" err="1">
                <a:solidFill>
                  <a:srgbClr val="C00000"/>
                </a:solidFill>
                <a:latin typeface="Arial" panose="020B0604020202020204" pitchFamily="34" charset="0"/>
                <a:cs typeface="Arial" panose="020B0604020202020204" pitchFamily="34" charset="0"/>
              </a:rPr>
              <a:t>Nguồn</a:t>
            </a:r>
            <a:r>
              <a:rPr lang="en-US" sz="2800" dirty="0">
                <a:solidFill>
                  <a:srgbClr val="C00000"/>
                </a:solidFill>
                <a:latin typeface="Arial" panose="020B0604020202020204" pitchFamily="34" charset="0"/>
                <a:cs typeface="Arial" panose="020B0604020202020204" pitchFamily="34" charset="0"/>
              </a:rPr>
              <a:t> </a:t>
            </a:r>
            <a:r>
              <a:rPr lang="en-US" sz="2800" dirty="0" err="1">
                <a:solidFill>
                  <a:srgbClr val="C00000"/>
                </a:solidFill>
                <a:latin typeface="Arial" panose="020B0604020202020204" pitchFamily="34" charset="0"/>
                <a:cs typeface="Arial" panose="020B0604020202020204" pitchFamily="34" charset="0"/>
              </a:rPr>
              <a:t>gốc</a:t>
            </a:r>
            <a:r>
              <a:rPr lang="en-US" sz="2800" dirty="0">
                <a:solidFill>
                  <a:srgbClr val="C00000"/>
                </a:solidFill>
                <a:latin typeface="Arial" panose="020B0604020202020204" pitchFamily="34" charset="0"/>
                <a:cs typeface="Arial" panose="020B0604020202020204" pitchFamily="34" charset="0"/>
              </a:rPr>
              <a:t> </a:t>
            </a:r>
            <a:r>
              <a:rPr lang="en-US" sz="2800" dirty="0" err="1">
                <a:solidFill>
                  <a:srgbClr val="C00000"/>
                </a:solidFill>
                <a:latin typeface="Arial" panose="020B0604020202020204" pitchFamily="34" charset="0"/>
                <a:cs typeface="Arial" panose="020B0604020202020204" pitchFamily="34" charset="0"/>
              </a:rPr>
              <a:t>yêu</a:t>
            </a:r>
            <a:r>
              <a:rPr lang="en-US" sz="2800" dirty="0">
                <a:solidFill>
                  <a:srgbClr val="C00000"/>
                </a:solidFill>
                <a:latin typeface="Arial" panose="020B0604020202020204" pitchFamily="34" charset="0"/>
                <a:cs typeface="Arial" panose="020B0604020202020204" pitchFamily="34" charset="0"/>
              </a:rPr>
              <a:t> </a:t>
            </a:r>
            <a:r>
              <a:rPr lang="en-US" sz="2800" dirty="0" err="1">
                <a:solidFill>
                  <a:srgbClr val="C00000"/>
                </a:solidFill>
                <a:latin typeface="Arial" panose="020B0604020202020204" pitchFamily="34" charset="0"/>
                <a:cs typeface="Arial" panose="020B0604020202020204" pitchFamily="34" charset="0"/>
              </a:rPr>
              <a:t>cầu</a:t>
            </a:r>
            <a:r>
              <a:rPr lang="en-US" sz="2800" dirty="0">
                <a:solidFill>
                  <a:srgbClr val="C00000"/>
                </a:solidFill>
                <a:latin typeface="Arial" panose="020B0604020202020204" pitchFamily="34" charset="0"/>
                <a:cs typeface="Arial" panose="020B0604020202020204" pitchFamily="34" charset="0"/>
              </a:rPr>
              <a:t> </a:t>
            </a:r>
            <a:r>
              <a:rPr lang="en-US" sz="2800" dirty="0" err="1">
                <a:solidFill>
                  <a:srgbClr val="C00000"/>
                </a:solidFill>
                <a:latin typeface="Arial" panose="020B0604020202020204" pitchFamily="34" charset="0"/>
                <a:cs typeface="Arial" panose="020B0604020202020204" pitchFamily="34" charset="0"/>
              </a:rPr>
              <a:t>và</a:t>
            </a:r>
            <a:r>
              <a:rPr lang="en-US" sz="2800" dirty="0">
                <a:solidFill>
                  <a:srgbClr val="C00000"/>
                </a:solidFill>
                <a:latin typeface="Arial" panose="020B0604020202020204" pitchFamily="34" charset="0"/>
                <a:cs typeface="Arial" panose="020B0604020202020204" pitchFamily="34" charset="0"/>
              </a:rPr>
              <a:t> </a:t>
            </a:r>
            <a:r>
              <a:rPr lang="en-US" sz="2800" dirty="0" err="1">
                <a:solidFill>
                  <a:srgbClr val="C00000"/>
                </a:solidFill>
                <a:latin typeface="Arial" panose="020B0604020202020204" pitchFamily="34" charset="0"/>
                <a:cs typeface="Arial" panose="020B0604020202020204" pitchFamily="34" charset="0"/>
              </a:rPr>
              <a:t>khả</a:t>
            </a:r>
            <a:r>
              <a:rPr lang="en-US" sz="2800" dirty="0">
                <a:solidFill>
                  <a:srgbClr val="C00000"/>
                </a:solidFill>
                <a:latin typeface="Arial" panose="020B0604020202020204" pitchFamily="34" charset="0"/>
                <a:cs typeface="Arial" panose="020B0604020202020204" pitchFamily="34" charset="0"/>
              </a:rPr>
              <a:t> </a:t>
            </a:r>
            <a:r>
              <a:rPr lang="en-US" sz="2800" dirty="0" err="1">
                <a:solidFill>
                  <a:srgbClr val="C00000"/>
                </a:solidFill>
                <a:latin typeface="Arial" panose="020B0604020202020204" pitchFamily="34" charset="0"/>
                <a:cs typeface="Arial" panose="020B0604020202020204" pitchFamily="34" charset="0"/>
              </a:rPr>
              <a:t>năng</a:t>
            </a:r>
            <a:r>
              <a:rPr lang="en-US" sz="2800" dirty="0">
                <a:solidFill>
                  <a:srgbClr val="C00000"/>
                </a:solidFill>
                <a:latin typeface="Arial" panose="020B0604020202020204" pitchFamily="34" charset="0"/>
                <a:cs typeface="Arial" panose="020B0604020202020204" pitchFamily="34" charset="0"/>
              </a:rPr>
              <a:t> </a:t>
            </a:r>
            <a:r>
              <a:rPr lang="en-US" sz="2800" dirty="0" err="1">
                <a:solidFill>
                  <a:srgbClr val="C00000"/>
                </a:solidFill>
                <a:latin typeface="Arial" panose="020B0604020202020204" pitchFamily="34" charset="0"/>
                <a:cs typeface="Arial" panose="020B0604020202020204" pitchFamily="34" charset="0"/>
              </a:rPr>
              <a:t>xác</a:t>
            </a:r>
            <a:r>
              <a:rPr lang="en-US" sz="2800" dirty="0">
                <a:solidFill>
                  <a:srgbClr val="C00000"/>
                </a:solidFill>
                <a:latin typeface="Arial" panose="020B0604020202020204" pitchFamily="34" charset="0"/>
                <a:cs typeface="Arial" panose="020B0604020202020204" pitchFamily="34" charset="0"/>
              </a:rPr>
              <a:t> </a:t>
            </a:r>
            <a:r>
              <a:rPr lang="en-US" sz="2800" dirty="0" err="1">
                <a:solidFill>
                  <a:srgbClr val="C00000"/>
                </a:solidFill>
                <a:latin typeface="Arial" panose="020B0604020202020204" pitchFamily="34" charset="0"/>
                <a:cs typeface="Arial" panose="020B0604020202020204" pitchFamily="34" charset="0"/>
              </a:rPr>
              <a:t>định</a:t>
            </a:r>
            <a:r>
              <a:rPr lang="en-US" sz="2800" dirty="0">
                <a:solidFill>
                  <a:srgbClr val="C00000"/>
                </a:solidFill>
                <a:latin typeface="Arial" panose="020B0604020202020204" pitchFamily="34" charset="0"/>
                <a:cs typeface="Arial" panose="020B0604020202020204" pitchFamily="34" charset="0"/>
              </a:rPr>
              <a:t> </a:t>
            </a:r>
            <a:r>
              <a:rPr lang="en-US" sz="2800" dirty="0" err="1">
                <a:solidFill>
                  <a:srgbClr val="C00000"/>
                </a:solidFill>
                <a:latin typeface="Arial" panose="020B0604020202020204" pitchFamily="34" charset="0"/>
                <a:cs typeface="Arial" panose="020B0604020202020204" pitchFamily="34" charset="0"/>
              </a:rPr>
              <a:t>nguồn</a:t>
            </a:r>
            <a:r>
              <a:rPr lang="en-US" sz="2800" dirty="0">
                <a:solidFill>
                  <a:srgbClr val="C00000"/>
                </a:solidFill>
                <a:latin typeface="Arial" panose="020B0604020202020204" pitchFamily="34" charset="0"/>
                <a:cs typeface="Arial" panose="020B0604020202020204" pitchFamily="34" charset="0"/>
              </a:rPr>
              <a:t> </a:t>
            </a:r>
            <a:r>
              <a:rPr lang="en-US" sz="2800" dirty="0" err="1">
                <a:solidFill>
                  <a:srgbClr val="C00000"/>
                </a:solidFill>
                <a:latin typeface="Arial" panose="020B0604020202020204" pitchFamily="34" charset="0"/>
                <a:cs typeface="Arial" panose="020B0604020202020204" pitchFamily="34" charset="0"/>
              </a:rPr>
              <a:t>gốc</a:t>
            </a:r>
            <a:endParaRPr lang="en-US" sz="2800" dirty="0">
              <a:solidFill>
                <a:srgbClr val="C00000"/>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9" name="Rectangle: Rounded Corners 8">
            <a:extLst>
              <a:ext uri="{FF2B5EF4-FFF2-40B4-BE49-F238E27FC236}">
                <a16:creationId xmlns:a16="http://schemas.microsoft.com/office/drawing/2014/main" id="{C907C8B6-A0A3-4F60-9AA6-B3BB8D4B5A08}"/>
              </a:ext>
            </a:extLst>
          </p:cNvPr>
          <p:cNvSpPr/>
          <p:nvPr/>
        </p:nvSpPr>
        <p:spPr>
          <a:xfrm flipV="1">
            <a:off x="1180860" y="574014"/>
            <a:ext cx="6832430" cy="45719"/>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D8541B61-06AF-4370-8B97-2EEC9A793E32}"/>
              </a:ext>
            </a:extLst>
          </p:cNvPr>
          <p:cNvSpPr/>
          <p:nvPr/>
        </p:nvSpPr>
        <p:spPr>
          <a:xfrm flipV="1">
            <a:off x="1292541" y="991883"/>
            <a:ext cx="2424054" cy="45719"/>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191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8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1000"/>
                                        <p:tgtEl>
                                          <p:spTgt spid="4">
                                            <p:txEl>
                                              <p:pRg st="0" end="0"/>
                                            </p:txEl>
                                          </p:spTgt>
                                        </p:tgtEl>
                                      </p:cBhvr>
                                    </p:animEffect>
                                    <p:anim calcmode="lin" valueType="num">
                                      <p:cBhvr>
                                        <p:cTn id="20"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Effect transition="in" filter="fade">
                                      <p:cBhvr>
                                        <p:cTn id="26" dur="1000"/>
                                        <p:tgtEl>
                                          <p:spTgt spid="4">
                                            <p:txEl>
                                              <p:pRg st="2" end="2"/>
                                            </p:txEl>
                                          </p:spTgt>
                                        </p:tgtEl>
                                      </p:cBhvr>
                                    </p:animEffect>
                                    <p:anim calcmode="lin" valueType="num">
                                      <p:cBhvr>
                                        <p:cTn id="27"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animEffect transition="in" filter="fade">
                                      <p:cBhvr>
                                        <p:cTn id="33" dur="1000"/>
                                        <p:tgtEl>
                                          <p:spTgt spid="4">
                                            <p:txEl>
                                              <p:pRg st="4" end="4"/>
                                            </p:txEl>
                                          </p:spTgt>
                                        </p:tgtEl>
                                      </p:cBhvr>
                                    </p:animEffect>
                                    <p:anim calcmode="lin" valueType="num">
                                      <p:cBhvr>
                                        <p:cTn id="34"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4">
                                            <p:txEl>
                                              <p:pRg st="6" end="6"/>
                                            </p:txEl>
                                          </p:spTgt>
                                        </p:tgtEl>
                                        <p:attrNameLst>
                                          <p:attrName>style.visibility</p:attrName>
                                        </p:attrNameLst>
                                      </p:cBhvr>
                                      <p:to>
                                        <p:strVal val="visible"/>
                                      </p:to>
                                    </p:set>
                                    <p:animEffect transition="in" filter="barn(inVertical)">
                                      <p:cBhvr>
                                        <p:cTn id="40" dur="500"/>
                                        <p:tgtEl>
                                          <p:spTgt spid="4">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4">
                                            <p:txEl>
                                              <p:pRg st="9" end="9"/>
                                            </p:txEl>
                                          </p:spTgt>
                                        </p:tgtEl>
                                        <p:attrNameLst>
                                          <p:attrName>style.visibility</p:attrName>
                                        </p:attrNameLst>
                                      </p:cBhvr>
                                      <p:to>
                                        <p:strVal val="visible"/>
                                      </p:to>
                                    </p:set>
                                    <p:animEffect transition="in" filter="fade">
                                      <p:cBhvr>
                                        <p:cTn id="45" dur="1000"/>
                                        <p:tgtEl>
                                          <p:spTgt spid="4">
                                            <p:txEl>
                                              <p:pRg st="9" end="9"/>
                                            </p:txEl>
                                          </p:spTgt>
                                        </p:tgtEl>
                                      </p:cBhvr>
                                    </p:animEffect>
                                    <p:anim calcmode="lin" valueType="num">
                                      <p:cBhvr>
                                        <p:cTn id="46"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47" dur="1000" fill="hold"/>
                                        <p:tgtEl>
                                          <p:spTgt spid="4">
                                            <p:txEl>
                                              <p:pRg st="9" end="9"/>
                                            </p:txEl>
                                          </p:spTgt>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4">
                                            <p:txEl>
                                              <p:pRg st="10" end="10"/>
                                            </p:txEl>
                                          </p:spTgt>
                                        </p:tgtEl>
                                        <p:attrNameLst>
                                          <p:attrName>style.visibility</p:attrName>
                                        </p:attrNameLst>
                                      </p:cBhvr>
                                      <p:to>
                                        <p:strVal val="visible"/>
                                      </p:to>
                                    </p:set>
                                    <p:animEffect transition="in" filter="fade">
                                      <p:cBhvr>
                                        <p:cTn id="50" dur="1000"/>
                                        <p:tgtEl>
                                          <p:spTgt spid="4">
                                            <p:txEl>
                                              <p:pRg st="10" end="10"/>
                                            </p:txEl>
                                          </p:spTgt>
                                        </p:tgtEl>
                                      </p:cBhvr>
                                    </p:animEffect>
                                    <p:anim calcmode="lin" valueType="num">
                                      <p:cBhvr>
                                        <p:cTn id="51" dur="100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52" dur="1000" fill="hold"/>
                                        <p:tgtEl>
                                          <p:spTgt spid="4">
                                            <p:txEl>
                                              <p:pRg st="10" end="10"/>
                                            </p:txEl>
                                          </p:spTgt>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4">
                                            <p:txEl>
                                              <p:pRg st="11" end="11"/>
                                            </p:txEl>
                                          </p:spTgt>
                                        </p:tgtEl>
                                        <p:attrNameLst>
                                          <p:attrName>style.visibility</p:attrName>
                                        </p:attrNameLst>
                                      </p:cBhvr>
                                      <p:to>
                                        <p:strVal val="visible"/>
                                      </p:to>
                                    </p:set>
                                    <p:animEffect transition="in" filter="fade">
                                      <p:cBhvr>
                                        <p:cTn id="55" dur="1000"/>
                                        <p:tgtEl>
                                          <p:spTgt spid="4">
                                            <p:txEl>
                                              <p:pRg st="11" end="11"/>
                                            </p:txEl>
                                          </p:spTgt>
                                        </p:tgtEl>
                                      </p:cBhvr>
                                    </p:animEffect>
                                    <p:anim calcmode="lin" valueType="num">
                                      <p:cBhvr>
                                        <p:cTn id="56" dur="1000" fill="hold"/>
                                        <p:tgtEl>
                                          <p:spTgt spid="4">
                                            <p:txEl>
                                              <p:pRg st="11" end="11"/>
                                            </p:txEl>
                                          </p:spTgt>
                                        </p:tgtEl>
                                        <p:attrNameLst>
                                          <p:attrName>ppt_x</p:attrName>
                                        </p:attrNameLst>
                                      </p:cBhvr>
                                      <p:tavLst>
                                        <p:tav tm="0">
                                          <p:val>
                                            <p:strVal val="#ppt_x"/>
                                          </p:val>
                                        </p:tav>
                                        <p:tav tm="100000">
                                          <p:val>
                                            <p:strVal val="#ppt_x"/>
                                          </p:val>
                                        </p:tav>
                                      </p:tavLst>
                                    </p:anim>
                                    <p:anim calcmode="lin" valueType="num">
                                      <p:cBhvr>
                                        <p:cTn id="57" dur="1000" fill="hold"/>
                                        <p:tgtEl>
                                          <p:spTgt spid="4">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a:extLst>
              <a:ext uri="{FF2B5EF4-FFF2-40B4-BE49-F238E27FC236}">
                <a16:creationId xmlns:a16="http://schemas.microsoft.com/office/drawing/2014/main" id="{47449C20-9F3B-4552-96A5-C9D7CCDD5A40}"/>
              </a:ext>
            </a:extLst>
          </p:cNvPr>
          <p:cNvSpPr/>
          <p:nvPr/>
        </p:nvSpPr>
        <p:spPr>
          <a:xfrm>
            <a:off x="0" y="1"/>
            <a:ext cx="6001305" cy="68580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ame 2">
            <a:extLst>
              <a:ext uri="{FF2B5EF4-FFF2-40B4-BE49-F238E27FC236}">
                <a16:creationId xmlns:a16="http://schemas.microsoft.com/office/drawing/2014/main" id="{D414C1E9-2027-49ED-8C94-9555F90FB7AE}"/>
              </a:ext>
            </a:extLst>
          </p:cNvPr>
          <p:cNvSpPr/>
          <p:nvPr/>
        </p:nvSpPr>
        <p:spPr>
          <a:xfrm>
            <a:off x="669155" y="132498"/>
            <a:ext cx="5767156" cy="6036815"/>
          </a:xfrm>
          <a:prstGeom prst="frame">
            <a:avLst>
              <a:gd name="adj1" fmla="val 178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a:extLst>
              <a:ext uri="{FF2B5EF4-FFF2-40B4-BE49-F238E27FC236}">
                <a16:creationId xmlns:a16="http://schemas.microsoft.com/office/drawing/2014/main" id="{0C66119B-DC88-4DBC-B041-9989B6667737}"/>
              </a:ext>
            </a:extLst>
          </p:cNvPr>
          <p:cNvSpPr/>
          <p:nvPr/>
        </p:nvSpPr>
        <p:spPr>
          <a:xfrm>
            <a:off x="6670460" y="307138"/>
            <a:ext cx="5228948" cy="5884177"/>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F46278-7ED4-4C17-A5C6-BBCC2E1F768E}"/>
              </a:ext>
            </a:extLst>
          </p:cNvPr>
          <p:cNvSpPr txBox="1"/>
          <p:nvPr/>
        </p:nvSpPr>
        <p:spPr>
          <a:xfrm>
            <a:off x="6670460" y="402958"/>
            <a:ext cx="5307605" cy="5047536"/>
          </a:xfrm>
          <a:prstGeom prst="rect">
            <a:avLst/>
          </a:prstGeom>
          <a:noFill/>
        </p:spPr>
        <p:txBody>
          <a:bodyPr wrap="square" rtlCol="0">
            <a:spAutoFit/>
          </a:bodyPr>
          <a:lstStyle/>
          <a:p>
            <a:r>
              <a:rPr lang="en-US" sz="2400" b="1" dirty="0">
                <a:solidFill>
                  <a:srgbClr val="C00000"/>
                </a:solidFill>
                <a:latin typeface="Arial" panose="020B0604020202020204" pitchFamily="34" charset="0"/>
                <a:cs typeface="Arial" panose="020B0604020202020204" pitchFamily="34" charset="0"/>
              </a:rPr>
              <a:t>10.1.2 </a:t>
            </a:r>
            <a:r>
              <a:rPr lang="en-US" sz="2400" b="1" dirty="0" err="1">
                <a:solidFill>
                  <a:srgbClr val="C00000"/>
                </a:solidFill>
                <a:latin typeface="Arial" panose="020B0604020202020204" pitchFamily="34" charset="0"/>
                <a:cs typeface="Arial" panose="020B0604020202020204" pitchFamily="34" charset="0"/>
              </a:rPr>
              <a:t>Đặc</a:t>
            </a:r>
            <a:r>
              <a:rPr lang="en-US" sz="2400" b="1" dirty="0">
                <a:solidFill>
                  <a:srgbClr val="C00000"/>
                </a:solidFill>
                <a:latin typeface="Arial" panose="020B0604020202020204" pitchFamily="34" charset="0"/>
                <a:cs typeface="Arial" panose="020B0604020202020204" pitchFamily="34" charset="0"/>
              </a:rPr>
              <a:t> </a:t>
            </a:r>
            <a:r>
              <a:rPr lang="en-US" sz="2400" b="1" dirty="0" err="1">
                <a:solidFill>
                  <a:srgbClr val="C00000"/>
                </a:solidFill>
                <a:latin typeface="Arial" panose="020B0604020202020204" pitchFamily="34" charset="0"/>
                <a:cs typeface="Arial" panose="020B0604020202020204" pitchFamily="34" charset="0"/>
              </a:rPr>
              <a:t>điểm</a:t>
            </a:r>
            <a:r>
              <a:rPr lang="en-US" sz="2400" b="1" dirty="0">
                <a:solidFill>
                  <a:srgbClr val="C00000"/>
                </a:solidFill>
                <a:latin typeface="Arial" panose="020B0604020202020204" pitchFamily="34" charset="0"/>
                <a:cs typeface="Arial" panose="020B0604020202020204" pitchFamily="34" charset="0"/>
              </a:rPr>
              <a:t> </a:t>
            </a:r>
            <a:r>
              <a:rPr lang="en-US" sz="2400" b="1" dirty="0" err="1">
                <a:solidFill>
                  <a:srgbClr val="C00000"/>
                </a:solidFill>
                <a:latin typeface="Arial" panose="020B0604020202020204" pitchFamily="34" charset="0"/>
                <a:cs typeface="Arial" panose="020B0604020202020204" pitchFamily="34" charset="0"/>
              </a:rPr>
              <a:t>của</a:t>
            </a:r>
            <a:r>
              <a:rPr lang="en-US" sz="2400" b="1" dirty="0">
                <a:solidFill>
                  <a:srgbClr val="C00000"/>
                </a:solidFill>
                <a:latin typeface="Arial" panose="020B0604020202020204" pitchFamily="34" charset="0"/>
                <a:cs typeface="Arial" panose="020B0604020202020204" pitchFamily="34" charset="0"/>
              </a:rPr>
              <a:t> </a:t>
            </a:r>
            <a:r>
              <a:rPr lang="en-US" sz="2400" b="1" dirty="0" err="1">
                <a:solidFill>
                  <a:srgbClr val="C00000"/>
                </a:solidFill>
                <a:latin typeface="Arial" panose="020B0604020202020204" pitchFamily="34" charset="0"/>
                <a:cs typeface="Arial" panose="020B0604020202020204" pitchFamily="34" charset="0"/>
              </a:rPr>
              <a:t>Yêu</a:t>
            </a:r>
            <a:r>
              <a:rPr lang="en-US" sz="2400" b="1" dirty="0">
                <a:solidFill>
                  <a:srgbClr val="C00000"/>
                </a:solidFill>
                <a:latin typeface="Arial" panose="020B0604020202020204" pitchFamily="34" charset="0"/>
                <a:cs typeface="Arial" panose="020B0604020202020204" pitchFamily="34" charset="0"/>
              </a:rPr>
              <a:t> </a:t>
            </a:r>
            <a:r>
              <a:rPr lang="en-US" sz="2400" b="1" dirty="0" err="1">
                <a:solidFill>
                  <a:srgbClr val="C00000"/>
                </a:solidFill>
                <a:latin typeface="Arial" panose="020B0604020202020204" pitchFamily="34" charset="0"/>
                <a:cs typeface="Arial" panose="020B0604020202020204" pitchFamily="34" charset="0"/>
              </a:rPr>
              <a:t>cầu</a:t>
            </a:r>
            <a:r>
              <a:rPr lang="en-US" sz="2400" b="1" dirty="0">
                <a:solidFill>
                  <a:srgbClr val="C00000"/>
                </a:solidFill>
                <a:latin typeface="Arial" panose="020B0604020202020204" pitchFamily="34" charset="0"/>
                <a:cs typeface="Arial" panose="020B0604020202020204" pitchFamily="34" charset="0"/>
              </a:rPr>
              <a:t> </a:t>
            </a:r>
            <a:r>
              <a:rPr lang="en-US" sz="2400" b="1" dirty="0" err="1">
                <a:solidFill>
                  <a:srgbClr val="C00000"/>
                </a:solidFill>
                <a:latin typeface="Arial" panose="020B0604020202020204" pitchFamily="34" charset="0"/>
                <a:cs typeface="Arial" panose="020B0604020202020204" pitchFamily="34" charset="0"/>
              </a:rPr>
              <a:t>Tốt</a:t>
            </a:r>
            <a:endParaRPr lang="en-US" sz="2400" dirty="0">
              <a:solidFill>
                <a:srgbClr val="C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err="1">
                <a:latin typeface="Arial" panose="020B0604020202020204" pitchFamily="34" charset="0"/>
                <a:cs typeface="Arial" panose="020B0604020202020204" pitchFamily="34" charset="0"/>
              </a:rPr>
              <a:t>Đúng</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err="1">
                <a:latin typeface="Arial" panose="020B0604020202020204" pitchFamily="34" charset="0"/>
                <a:cs typeface="Arial" panose="020B0604020202020204" pitchFamily="34" charset="0"/>
              </a:rPr>
              <a:t>Nhất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quán</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err="1">
                <a:latin typeface="Arial" panose="020B0604020202020204" pitchFamily="34" charset="0"/>
                <a:cs typeface="Arial" panose="020B0604020202020204" pitchFamily="34" charset="0"/>
              </a:rPr>
              <a:t>Khả</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thi</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err="1">
                <a:latin typeface="Arial" panose="020B0604020202020204" pitchFamily="34" charset="0"/>
                <a:cs typeface="Arial" panose="020B0604020202020204" pitchFamily="34" charset="0"/>
              </a:rPr>
              <a:t>Cần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thiết</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err="1">
                <a:latin typeface="Arial" panose="020B0604020202020204" pitchFamily="34" charset="0"/>
                <a:cs typeface="Arial" panose="020B0604020202020204" pitchFamily="34" charset="0"/>
              </a:rPr>
              <a:t>Được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ưu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tiên</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err="1">
                <a:latin typeface="Arial" panose="020B0604020202020204" pitchFamily="34" charset="0"/>
                <a:cs typeface="Arial" panose="020B0604020202020204" pitchFamily="34" charset="0"/>
              </a:rPr>
              <a:t>Hoàn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thành</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err="1">
                <a:latin typeface="Arial" panose="020B0604020202020204" pitchFamily="34" charset="0"/>
                <a:cs typeface="Arial" panose="020B0604020202020204" pitchFamily="34" charset="0"/>
              </a:rPr>
              <a:t>Rõ</a:t>
            </a:r>
            <a:r>
              <a:rPr lang="en-US" sz="2000" dirty="0">
                <a:latin typeface="Arial" panose="020B0604020202020204" pitchFamily="34" charset="0"/>
                <a:cs typeface="Arial" panose="020B0604020202020204" pitchFamily="34" charset="0"/>
              </a:rPr>
              <a:t> rang</a:t>
            </a:r>
          </a:p>
          <a:p>
            <a:pPr marL="285750" indent="-285750">
              <a:buFont typeface="Arial" panose="020B0604020202020204" pitchFamily="34" charset="0"/>
              <a:buChar char="•"/>
            </a:pPr>
            <a:r>
              <a:rPr lang="en-US" sz="2000" dirty="0" err="1">
                <a:latin typeface="Arial" panose="020B0604020202020204" pitchFamily="34" charset="0"/>
                <a:cs typeface="Arial" panose="020B0604020202020204" pitchFamily="34" charset="0"/>
              </a:rPr>
              <a:t>Thực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hiện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độc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lập</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err="1">
                <a:latin typeface="Arial" panose="020B0604020202020204" pitchFamily="34" charset="0"/>
                <a:cs typeface="Arial" panose="020B0604020202020204" pitchFamily="34" charset="0"/>
              </a:rPr>
              <a:t>Có</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thể</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minh</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err="1">
                <a:latin typeface="Arial" panose="020B0604020202020204" pitchFamily="34" charset="0"/>
                <a:cs typeface="Arial" panose="020B0604020202020204" pitchFamily="34" charset="0"/>
              </a:rPr>
              <a:t>Nguyên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tử</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err="1">
                <a:latin typeface="Arial" panose="020B0604020202020204" pitchFamily="34" charset="0"/>
                <a:cs typeface="Arial" panose="020B0604020202020204" pitchFamily="34" charset="0"/>
              </a:rPr>
              <a:t>Duy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nhất</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err="1">
                <a:latin typeface="Arial" panose="020B0604020202020204" pitchFamily="34" charset="0"/>
                <a:cs typeface="Arial" panose="020B0604020202020204" pitchFamily="34" charset="0"/>
              </a:rPr>
              <a:t>Có</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thể</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sửa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đổi</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err="1">
                <a:latin typeface="Arial" panose="020B0604020202020204" pitchFamily="34" charset="0"/>
                <a:cs typeface="Arial" panose="020B0604020202020204" pitchFamily="34" charset="0"/>
              </a:rPr>
              <a:t>Có</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thể</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truy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nguyên</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err="1">
                <a:latin typeface="Arial" panose="020B0604020202020204" pitchFamily="34" charset="0"/>
                <a:cs typeface="Arial" panose="020B0604020202020204" pitchFamily="34" charset="0"/>
              </a:rPr>
              <a:t>Tuyên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bố</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một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cách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tích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cực</a:t>
            </a:r>
            <a:endParaRPr lang="en-US" sz="2000" dirty="0">
              <a:latin typeface="Arial" panose="020B0604020202020204" pitchFamily="34" charset="0"/>
              <a:cs typeface="Arial" panose="020B0604020202020204" pitchFamily="34"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9845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10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 calcmode="lin" valueType="num">
                                      <p:cBhvr additive="base">
                                        <p:cTn id="19"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 calcmode="lin" valueType="num">
                                      <p:cBhvr additive="base">
                                        <p:cTn id="2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6" dur="10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anim calcmode="lin" valueType="num">
                                      <p:cBhvr additive="base">
                                        <p:cTn id="31"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xEl>
                                              <p:pRg st="4" end="4"/>
                                            </p:txEl>
                                          </p:spTgt>
                                        </p:tgtEl>
                                        <p:attrNameLst>
                                          <p:attrName>style.visibility</p:attrName>
                                        </p:attrNameLst>
                                      </p:cBhvr>
                                      <p:to>
                                        <p:strVal val="visible"/>
                                      </p:to>
                                    </p:set>
                                    <p:anim calcmode="lin" valueType="num">
                                      <p:cBhvr additive="base">
                                        <p:cTn id="37"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8" dur="10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
                                            <p:txEl>
                                              <p:pRg st="5" end="5"/>
                                            </p:txEl>
                                          </p:spTgt>
                                        </p:tgtEl>
                                        <p:attrNameLst>
                                          <p:attrName>style.visibility</p:attrName>
                                        </p:attrNameLst>
                                      </p:cBhvr>
                                      <p:to>
                                        <p:strVal val="visible"/>
                                      </p:to>
                                    </p:set>
                                    <p:anim calcmode="lin" valueType="num">
                                      <p:cBhvr additive="base">
                                        <p:cTn id="43"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44" dur="10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additive="base">
                                        <p:cTn id="49"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50" dur="10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6">
                                            <p:txEl>
                                              <p:pRg st="7" end="7"/>
                                            </p:txEl>
                                          </p:spTgt>
                                        </p:tgtEl>
                                        <p:attrNameLst>
                                          <p:attrName>style.visibility</p:attrName>
                                        </p:attrNameLst>
                                      </p:cBhvr>
                                      <p:to>
                                        <p:strVal val="visible"/>
                                      </p:to>
                                    </p:set>
                                    <p:anim calcmode="lin" valueType="num">
                                      <p:cBhvr additive="base">
                                        <p:cTn id="55"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56" dur="10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6">
                                            <p:txEl>
                                              <p:pRg st="8" end="8"/>
                                            </p:txEl>
                                          </p:spTgt>
                                        </p:tgtEl>
                                        <p:attrNameLst>
                                          <p:attrName>style.visibility</p:attrName>
                                        </p:attrNameLst>
                                      </p:cBhvr>
                                      <p:to>
                                        <p:strVal val="visible"/>
                                      </p:to>
                                    </p:set>
                                    <p:anim calcmode="lin" valueType="num">
                                      <p:cBhvr additive="base">
                                        <p:cTn id="61"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62" dur="10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6">
                                            <p:txEl>
                                              <p:pRg st="9" end="9"/>
                                            </p:txEl>
                                          </p:spTgt>
                                        </p:tgtEl>
                                        <p:attrNameLst>
                                          <p:attrName>style.visibility</p:attrName>
                                        </p:attrNameLst>
                                      </p:cBhvr>
                                      <p:to>
                                        <p:strVal val="visible"/>
                                      </p:to>
                                    </p:set>
                                    <p:anim calcmode="lin" valueType="num">
                                      <p:cBhvr additive="base">
                                        <p:cTn id="67"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68" dur="1000" fill="hold"/>
                                        <p:tgtEl>
                                          <p:spTgt spid="6">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6">
                                            <p:txEl>
                                              <p:pRg st="10" end="10"/>
                                            </p:txEl>
                                          </p:spTgt>
                                        </p:tgtEl>
                                        <p:attrNameLst>
                                          <p:attrName>style.visibility</p:attrName>
                                        </p:attrNameLst>
                                      </p:cBhvr>
                                      <p:to>
                                        <p:strVal val="visible"/>
                                      </p:to>
                                    </p:set>
                                    <p:anim calcmode="lin" valueType="num">
                                      <p:cBhvr additive="base">
                                        <p:cTn id="73"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additive="base">
                                        <p:cTn id="74" dur="1000" fill="hold"/>
                                        <p:tgtEl>
                                          <p:spTgt spid="6">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6">
                                            <p:txEl>
                                              <p:pRg st="11" end="11"/>
                                            </p:txEl>
                                          </p:spTgt>
                                        </p:tgtEl>
                                        <p:attrNameLst>
                                          <p:attrName>style.visibility</p:attrName>
                                        </p:attrNameLst>
                                      </p:cBhvr>
                                      <p:to>
                                        <p:strVal val="visible"/>
                                      </p:to>
                                    </p:set>
                                    <p:anim calcmode="lin" valueType="num">
                                      <p:cBhvr additive="base">
                                        <p:cTn id="79" dur="1000" fill="hold"/>
                                        <p:tgtEl>
                                          <p:spTgt spid="6">
                                            <p:txEl>
                                              <p:pRg st="11" end="11"/>
                                            </p:txEl>
                                          </p:spTgt>
                                        </p:tgtEl>
                                        <p:attrNameLst>
                                          <p:attrName>ppt_x</p:attrName>
                                        </p:attrNameLst>
                                      </p:cBhvr>
                                      <p:tavLst>
                                        <p:tav tm="0">
                                          <p:val>
                                            <p:strVal val="#ppt_x"/>
                                          </p:val>
                                        </p:tav>
                                        <p:tav tm="100000">
                                          <p:val>
                                            <p:strVal val="#ppt_x"/>
                                          </p:val>
                                        </p:tav>
                                      </p:tavLst>
                                    </p:anim>
                                    <p:anim calcmode="lin" valueType="num">
                                      <p:cBhvr additive="base">
                                        <p:cTn id="80" dur="1000" fill="hold"/>
                                        <p:tgtEl>
                                          <p:spTgt spid="6">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6">
                                            <p:txEl>
                                              <p:pRg st="12" end="12"/>
                                            </p:txEl>
                                          </p:spTgt>
                                        </p:tgtEl>
                                        <p:attrNameLst>
                                          <p:attrName>style.visibility</p:attrName>
                                        </p:attrNameLst>
                                      </p:cBhvr>
                                      <p:to>
                                        <p:strVal val="visible"/>
                                      </p:to>
                                    </p:set>
                                    <p:anim calcmode="lin" valueType="num">
                                      <p:cBhvr additive="base">
                                        <p:cTn id="85" dur="1000" fill="hold"/>
                                        <p:tgtEl>
                                          <p:spTgt spid="6">
                                            <p:txEl>
                                              <p:pRg st="12" end="12"/>
                                            </p:txEl>
                                          </p:spTgt>
                                        </p:tgtEl>
                                        <p:attrNameLst>
                                          <p:attrName>ppt_x</p:attrName>
                                        </p:attrNameLst>
                                      </p:cBhvr>
                                      <p:tavLst>
                                        <p:tav tm="0">
                                          <p:val>
                                            <p:strVal val="#ppt_x"/>
                                          </p:val>
                                        </p:tav>
                                        <p:tav tm="100000">
                                          <p:val>
                                            <p:strVal val="#ppt_x"/>
                                          </p:val>
                                        </p:tav>
                                      </p:tavLst>
                                    </p:anim>
                                    <p:anim calcmode="lin" valueType="num">
                                      <p:cBhvr additive="base">
                                        <p:cTn id="86" dur="1000" fill="hold"/>
                                        <p:tgtEl>
                                          <p:spTgt spid="6">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6">
                                            <p:txEl>
                                              <p:pRg st="13" end="13"/>
                                            </p:txEl>
                                          </p:spTgt>
                                        </p:tgtEl>
                                        <p:attrNameLst>
                                          <p:attrName>style.visibility</p:attrName>
                                        </p:attrNameLst>
                                      </p:cBhvr>
                                      <p:to>
                                        <p:strVal val="visible"/>
                                      </p:to>
                                    </p:set>
                                    <p:anim calcmode="lin" valueType="num">
                                      <p:cBhvr additive="base">
                                        <p:cTn id="91" dur="1000" fill="hold"/>
                                        <p:tgtEl>
                                          <p:spTgt spid="6">
                                            <p:txEl>
                                              <p:pRg st="13" end="13"/>
                                            </p:txEl>
                                          </p:spTgt>
                                        </p:tgtEl>
                                        <p:attrNameLst>
                                          <p:attrName>ppt_x</p:attrName>
                                        </p:attrNameLst>
                                      </p:cBhvr>
                                      <p:tavLst>
                                        <p:tav tm="0">
                                          <p:val>
                                            <p:strVal val="#ppt_x"/>
                                          </p:val>
                                        </p:tav>
                                        <p:tav tm="100000">
                                          <p:val>
                                            <p:strVal val="#ppt_x"/>
                                          </p:val>
                                        </p:tav>
                                      </p:tavLst>
                                    </p:anim>
                                    <p:anim calcmode="lin" valueType="num">
                                      <p:cBhvr additive="base">
                                        <p:cTn id="92" dur="1000" fill="hold"/>
                                        <p:tgtEl>
                                          <p:spTgt spid="6">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6">
                                            <p:txEl>
                                              <p:pRg st="14" end="14"/>
                                            </p:txEl>
                                          </p:spTgt>
                                        </p:tgtEl>
                                        <p:attrNameLst>
                                          <p:attrName>style.visibility</p:attrName>
                                        </p:attrNameLst>
                                      </p:cBhvr>
                                      <p:to>
                                        <p:strVal val="visible"/>
                                      </p:to>
                                    </p:set>
                                    <p:anim calcmode="lin" valueType="num">
                                      <p:cBhvr additive="base">
                                        <p:cTn id="97" dur="1000" fill="hold"/>
                                        <p:tgtEl>
                                          <p:spTgt spid="6">
                                            <p:txEl>
                                              <p:pRg st="14" end="14"/>
                                            </p:txEl>
                                          </p:spTgt>
                                        </p:tgtEl>
                                        <p:attrNameLst>
                                          <p:attrName>ppt_x</p:attrName>
                                        </p:attrNameLst>
                                      </p:cBhvr>
                                      <p:tavLst>
                                        <p:tav tm="0">
                                          <p:val>
                                            <p:strVal val="#ppt_x"/>
                                          </p:val>
                                        </p:tav>
                                        <p:tav tm="100000">
                                          <p:val>
                                            <p:strVal val="#ppt_x"/>
                                          </p:val>
                                        </p:tav>
                                      </p:tavLst>
                                    </p:anim>
                                    <p:anim calcmode="lin" valueType="num">
                                      <p:cBhvr additive="base">
                                        <p:cTn id="98" dur="1000" fill="hold"/>
                                        <p:tgtEl>
                                          <p:spTgt spid="6">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a:extLst>
              <a:ext uri="{FF2B5EF4-FFF2-40B4-BE49-F238E27FC236}">
                <a16:creationId xmlns:a16="http://schemas.microsoft.com/office/drawing/2014/main" id="{AAB68AB4-DEB7-4F5A-AAAE-B3F1A4EF6C87}"/>
              </a:ext>
            </a:extLst>
          </p:cNvPr>
          <p:cNvSpPr/>
          <p:nvPr/>
        </p:nvSpPr>
        <p:spPr>
          <a:xfrm>
            <a:off x="7334865" y="326572"/>
            <a:ext cx="4526066" cy="5617028"/>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ame 1">
            <a:extLst>
              <a:ext uri="{FF2B5EF4-FFF2-40B4-BE49-F238E27FC236}">
                <a16:creationId xmlns:a16="http://schemas.microsoft.com/office/drawing/2014/main" id="{E748E1DD-6819-4DEC-81E2-D9DFB1E9090A}"/>
              </a:ext>
            </a:extLst>
          </p:cNvPr>
          <p:cNvSpPr/>
          <p:nvPr/>
        </p:nvSpPr>
        <p:spPr>
          <a:xfrm>
            <a:off x="7148052" y="681182"/>
            <a:ext cx="3794944" cy="5749402"/>
          </a:xfrm>
          <a:prstGeom prst="frame">
            <a:avLst>
              <a:gd name="adj1" fmla="val 178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extBox 3">
            <a:extLst>
              <a:ext uri="{FF2B5EF4-FFF2-40B4-BE49-F238E27FC236}">
                <a16:creationId xmlns:a16="http://schemas.microsoft.com/office/drawing/2014/main" id="{694A375E-05F8-4955-A888-8B8B8F8B8FEF}"/>
              </a:ext>
            </a:extLst>
          </p:cNvPr>
          <p:cNvSpPr txBox="1"/>
          <p:nvPr/>
        </p:nvSpPr>
        <p:spPr>
          <a:xfrm>
            <a:off x="1265666" y="8695"/>
            <a:ext cx="4363130" cy="584775"/>
          </a:xfrm>
          <a:prstGeom prst="rect">
            <a:avLst/>
          </a:prstGeom>
          <a:noFill/>
        </p:spPr>
        <p:txBody>
          <a:bodyPr wrap="square" rtlCol="0">
            <a:spAutoFit/>
          </a:bodyPr>
          <a:lstStyle/>
          <a:p>
            <a:r>
              <a:rPr lang="en-US" sz="3200" dirty="0">
                <a:solidFill>
                  <a:srgbClr val="00B0F0"/>
                </a:solidFill>
                <a:latin typeface="Times New Roman" panose="02020603050405020304" pitchFamily="18" charset="0"/>
              </a:rPr>
              <a:t>10.2 </a:t>
            </a:r>
            <a:r>
              <a:rPr lang="en-US" sz="3200" dirty="0" err="1">
                <a:solidFill>
                  <a:srgbClr val="00B0F0"/>
                </a:solidFill>
                <a:latin typeface="Times New Roman" panose="02020603050405020304" pitchFamily="18" charset="0"/>
              </a:rPr>
              <a:t>Mục</a:t>
            </a:r>
            <a:r>
              <a:rPr lang="en-US" sz="3200" dirty="0">
                <a:solidFill>
                  <a:srgbClr val="00B0F0"/>
                </a:solidFill>
                <a:latin typeface="Times New Roman" panose="02020603050405020304" pitchFamily="18" charset="0"/>
              </a:rPr>
              <a:t> </a:t>
            </a:r>
            <a:r>
              <a:rPr lang="en-US" sz="3200" dirty="0" err="1">
                <a:solidFill>
                  <a:srgbClr val="00B0F0"/>
                </a:solidFill>
                <a:latin typeface="Times New Roman" panose="02020603050405020304" pitchFamily="18" charset="0"/>
              </a:rPr>
              <a:t>tiêu</a:t>
            </a:r>
            <a:r>
              <a:rPr lang="en-US" sz="3200" dirty="0">
                <a:solidFill>
                  <a:srgbClr val="00B0F0"/>
                </a:solidFill>
                <a:latin typeface="Times New Roman" panose="02020603050405020304" pitchFamily="18" charset="0"/>
              </a:rPr>
              <a:t> </a:t>
            </a:r>
            <a:r>
              <a:rPr lang="en-US" sz="3200" dirty="0" err="1">
                <a:solidFill>
                  <a:srgbClr val="00B0F0"/>
                </a:solidFill>
                <a:latin typeface="Times New Roman" panose="02020603050405020304" pitchFamily="18" charset="0"/>
              </a:rPr>
              <a:t>thiết</a:t>
            </a:r>
            <a:r>
              <a:rPr lang="en-US" sz="3200" dirty="0">
                <a:solidFill>
                  <a:srgbClr val="00B0F0"/>
                </a:solidFill>
                <a:latin typeface="Times New Roman" panose="02020603050405020304" pitchFamily="18" charset="0"/>
              </a:rPr>
              <a:t> </a:t>
            </a:r>
            <a:r>
              <a:rPr lang="en-US" sz="3200" dirty="0" err="1">
                <a:solidFill>
                  <a:srgbClr val="00B0F0"/>
                </a:solidFill>
                <a:latin typeface="Times New Roman" panose="02020603050405020304" pitchFamily="18" charset="0"/>
              </a:rPr>
              <a:t>kế</a:t>
            </a:r>
            <a:endParaRPr lang="en-US" sz="3200" dirty="0">
              <a:solidFill>
                <a:srgbClr val="00B0F0"/>
              </a:solidFill>
            </a:endParaRPr>
          </a:p>
        </p:txBody>
      </p:sp>
      <p:sp>
        <p:nvSpPr>
          <p:cNvPr id="9" name="Isosceles Triangle 8">
            <a:extLst>
              <a:ext uri="{FF2B5EF4-FFF2-40B4-BE49-F238E27FC236}">
                <a16:creationId xmlns:a16="http://schemas.microsoft.com/office/drawing/2014/main" id="{F1DB7238-F680-41E2-8704-9E15509F54B7}"/>
              </a:ext>
            </a:extLst>
          </p:cNvPr>
          <p:cNvSpPr/>
          <p:nvPr/>
        </p:nvSpPr>
        <p:spPr>
          <a:xfrm rot="5400000">
            <a:off x="-55311" y="55311"/>
            <a:ext cx="1249003" cy="1138381"/>
          </a:xfrm>
          <a:prstGeom prst="triangle">
            <a:avLst>
              <a:gd name="adj" fmla="val 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2">
            <a:extLst>
              <a:ext uri="{FF2B5EF4-FFF2-40B4-BE49-F238E27FC236}">
                <a16:creationId xmlns:a16="http://schemas.microsoft.com/office/drawing/2014/main" id="{A2928A93-072F-4A3C-B0EF-6D3DEDB5B363}"/>
              </a:ext>
            </a:extLst>
          </p:cNvPr>
          <p:cNvSpPr/>
          <p:nvPr/>
        </p:nvSpPr>
        <p:spPr>
          <a:xfrm rot="5400000">
            <a:off x="40644" y="142294"/>
            <a:ext cx="1249003" cy="1138381"/>
          </a:xfrm>
          <a:prstGeom prst="triangle">
            <a:avLst>
              <a:gd name="adj" fmla="val 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3">
            <a:extLst>
              <a:ext uri="{FF2B5EF4-FFF2-40B4-BE49-F238E27FC236}">
                <a16:creationId xmlns:a16="http://schemas.microsoft.com/office/drawing/2014/main" id="{641ABB23-1F78-4576-92BC-56401D0C3735}"/>
              </a:ext>
            </a:extLst>
          </p:cNvPr>
          <p:cNvSpPr/>
          <p:nvPr/>
        </p:nvSpPr>
        <p:spPr>
          <a:xfrm rot="16200000">
            <a:off x="10998308" y="5664308"/>
            <a:ext cx="1249003" cy="1138381"/>
          </a:xfrm>
          <a:prstGeom prst="triangle">
            <a:avLst>
              <a:gd name="adj" fmla="val 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96BADECD-C2AF-43E9-86B6-99E4AFA0BA84}"/>
              </a:ext>
            </a:extLst>
          </p:cNvPr>
          <p:cNvSpPr txBox="1"/>
          <p:nvPr/>
        </p:nvSpPr>
        <p:spPr>
          <a:xfrm>
            <a:off x="731346" y="573966"/>
            <a:ext cx="6492896" cy="5902129"/>
          </a:xfrm>
          <a:prstGeom prst="rect">
            <a:avLst/>
          </a:prstGeom>
          <a:noFill/>
        </p:spPr>
        <p:txBody>
          <a:bodyPr wrap="square">
            <a:spAutoFit/>
          </a:bodyPr>
          <a:lstStyle/>
          <a:p>
            <a:r>
              <a:rPr lang="en-US" sz="2000" dirty="0" err="1">
                <a:effectLst/>
                <a:latin typeface="Arial" panose="020B0604020202020204" pitchFamily="34" charset="0"/>
                <a:ea typeface="Calibri" panose="020F0502020204030204" pitchFamily="34" charset="0"/>
                <a:cs typeface="Arial" panose="020B0604020202020204" pitchFamily="34" charset="0"/>
              </a:rPr>
              <a:t>Mặc</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dù</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các</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yêu</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cầu</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không</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thể</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là</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tùy</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chọn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nhưng</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đôi</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khi</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sẽ</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có</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lợi</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khi</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có</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thể</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liệt</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kê</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các</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mục</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tùy</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chọn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trong</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một</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tài</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liệu</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yêu</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cầu</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Những</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latin typeface="Arial" panose="020B0604020202020204" pitchFamily="34" charset="0"/>
                <a:ea typeface="Calibri" panose="020F0502020204030204" pitchFamily="34" charset="0"/>
                <a:cs typeface="Arial" panose="020B0604020202020204" pitchFamily="34" charset="0"/>
              </a:rPr>
              <a:t>mục</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như</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vậy</a:t>
            </a:r>
            <a:r>
              <a:rPr lang="en-US" sz="2000" dirty="0">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được</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gọi</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là</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mục</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tiêu</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thiết</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kế</a:t>
            </a:r>
            <a:r>
              <a:rPr lang="en-US" sz="2000" dirty="0">
                <a:effectLst/>
                <a:latin typeface="Arial" panose="020B0604020202020204" pitchFamily="34" charset="0"/>
                <a:ea typeface="Calibri" panose="020F0502020204030204" pitchFamily="34" charset="0"/>
                <a:cs typeface="Arial" panose="020B0604020202020204" pitchFamily="34" charset="0"/>
              </a:rPr>
              <a:t>.</a:t>
            </a:r>
          </a:p>
          <a:p>
            <a:endParaRPr lang="en-US" sz="2000" dirty="0">
              <a:effectLst/>
              <a:latin typeface="Arial" panose="020B0604020202020204" pitchFamily="34" charset="0"/>
              <a:ea typeface="Calibri" panose="020F0502020204030204" pitchFamily="34" charset="0"/>
              <a:cs typeface="Arial" panose="020B0604020202020204" pitchFamily="34" charset="0"/>
            </a:endParaRPr>
          </a:p>
          <a:p>
            <a:r>
              <a:rPr lang="en-US" sz="2000" dirty="0" err="1">
                <a:effectLst/>
                <a:latin typeface="Arial" panose="020B0604020202020204" pitchFamily="34" charset="0"/>
                <a:ea typeface="Calibri" panose="020F0502020204030204" pitchFamily="34" charset="0"/>
                <a:cs typeface="Arial" panose="020B0604020202020204" pitchFamily="34" charset="0"/>
              </a:rPr>
              <a:t>Mục</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tiêu</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thiết</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kế</a:t>
            </a:r>
            <a:r>
              <a:rPr lang="en-US" sz="2000" dirty="0">
                <a:effectLst/>
                <a:latin typeface="Arial" panose="020B0604020202020204" pitchFamily="34" charset="0"/>
                <a:ea typeface="Calibri" panose="020F0502020204030204" pitchFamily="34" charset="0"/>
                <a:cs typeface="Arial" panose="020B0604020202020204" pitchFamily="34" charset="0"/>
              </a:rPr>
              <a:t> vi </a:t>
            </a:r>
            <a:r>
              <a:rPr lang="en-US" sz="2000" dirty="0" err="1">
                <a:effectLst/>
                <a:latin typeface="Arial" panose="020B0604020202020204" pitchFamily="34" charset="0"/>
                <a:ea typeface="Calibri" panose="020F0502020204030204" pitchFamily="34" charset="0"/>
                <a:cs typeface="Arial" panose="020B0604020202020204" pitchFamily="34" charset="0"/>
              </a:rPr>
              <a:t>phạm</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nhiều</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thuộc</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tính</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của</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các</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yêu</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cầu</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tốt</a:t>
            </a:r>
            <a:r>
              <a:rPr lang="en-US" sz="1800" dirty="0">
                <a:effectLst/>
                <a:latin typeface="Arial" panose="020B0604020202020204" pitchFamily="34" charset="0"/>
                <a:ea typeface="Calibri" panose="020F0502020204030204" pitchFamily="34" charset="0"/>
                <a:cs typeface="Arial" panose="020B0604020202020204" pitchFamily="34" charset="0"/>
              </a:rPr>
              <a:t>.</a:t>
            </a:r>
          </a:p>
          <a:p>
            <a:pPr>
              <a:lnSpc>
                <a:spcPct val="107000"/>
              </a:lnSpc>
              <a:spcAft>
                <a:spcPts val="800"/>
              </a:spcAft>
            </a:pPr>
            <a:r>
              <a:rPr lang="en-US" sz="2000" dirty="0" err="1">
                <a:effectLst/>
                <a:latin typeface="Arial" panose="020B0604020202020204" pitchFamily="34" charset="0"/>
                <a:ea typeface="Calibri" panose="020F0502020204030204" pitchFamily="34" charset="0"/>
                <a:cs typeface="Arial" panose="020B0604020202020204" pitchFamily="34" charset="0"/>
              </a:rPr>
              <a:t>Một</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mục</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tiêu</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thiết</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kế</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khác</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có</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thể</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là</a:t>
            </a:r>
            <a:r>
              <a:rPr lang="en-US" sz="2000" dirty="0">
                <a:effectLst/>
                <a:latin typeface="Arial" panose="020B0604020202020204" pitchFamily="34" charset="0"/>
                <a:ea typeface="Calibri" panose="020F0502020204030204" pitchFamily="34" charset="0"/>
                <a:cs typeface="Arial" panose="020B0604020202020204" pitchFamily="34" charset="0"/>
              </a:rPr>
              <a:t>:</a:t>
            </a:r>
          </a:p>
          <a:p>
            <a:pPr>
              <a:lnSpc>
                <a:spcPct val="107000"/>
              </a:lnSpc>
              <a:spcAft>
                <a:spcPts val="800"/>
              </a:spcAft>
            </a:pPr>
            <a:r>
              <a:rPr lang="en-US" sz="2000" dirty="0" err="1">
                <a:effectLst/>
                <a:latin typeface="Arial" panose="020B0604020202020204" pitchFamily="34" charset="0"/>
                <a:ea typeface="Calibri" panose="020F0502020204030204" pitchFamily="34" charset="0"/>
                <a:cs typeface="Arial" panose="020B0604020202020204" pitchFamily="34" charset="0"/>
              </a:rPr>
              <a:t>Màn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hình</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hồ</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bơi</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nên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hỗ</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trợ</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càng</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nhiều</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cảm</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biến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càng</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tốt</a:t>
            </a:r>
            <a:r>
              <a:rPr lang="en-US" sz="2000" dirty="0">
                <a:effectLst/>
                <a:latin typeface="Arial" panose="020B0604020202020204" pitchFamily="34" charset="0"/>
                <a:ea typeface="Calibri" panose="020F0502020204030204" pitchFamily="34" charset="0"/>
                <a:cs typeface="Arial" panose="020B0604020202020204" pitchFamily="34" charset="0"/>
              </a:rPr>
              <a:t>.</a:t>
            </a:r>
          </a:p>
          <a:p>
            <a:r>
              <a:rPr lang="en-US" sz="2000" dirty="0" err="1">
                <a:effectLst/>
                <a:latin typeface="Arial" panose="020B0604020202020204" pitchFamily="34" charset="0"/>
                <a:ea typeface="Calibri" panose="020F0502020204030204" pitchFamily="34" charset="0"/>
                <a:cs typeface="Arial" panose="020B0604020202020204" pitchFamily="34" charset="0"/>
              </a:rPr>
              <a:t>Như</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bạn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có</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thể</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thấy</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đây</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là</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cả</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tùy</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chọn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và</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kết</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thúc</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mở</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Mục</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tiêu</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thiết</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kế</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là</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gợi</a:t>
            </a:r>
            <a:r>
              <a:rPr lang="en-US" sz="2000" dirty="0">
                <a:effectLst/>
                <a:latin typeface="Arial" panose="020B0604020202020204" pitchFamily="34" charset="0"/>
                <a:ea typeface="Calibri" panose="020F0502020204030204" pitchFamily="34" charset="0"/>
                <a:cs typeface="Arial" panose="020B0604020202020204" pitchFamily="34" charset="0"/>
              </a:rPr>
              <a:t> ý </a:t>
            </a:r>
            <a:r>
              <a:rPr lang="en-US" sz="2000" dirty="0" err="1">
                <a:effectLst/>
                <a:latin typeface="Arial" panose="020B0604020202020204" pitchFamily="34" charset="0"/>
                <a:ea typeface="Calibri" panose="020F0502020204030204" pitchFamily="34" charset="0"/>
                <a:cs typeface="Arial" panose="020B0604020202020204" pitchFamily="34" charset="0"/>
              </a:rPr>
              <a:t>mà</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nhà</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phát</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triển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có</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thể</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sử</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dụng</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để</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hướng</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dẫn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các</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lựa</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chọn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phát</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triển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Nó</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nên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không</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liên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quan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đến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công</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việc</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thiết</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kế</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bổ</a:t>
            </a:r>
            <a:r>
              <a:rPr lang="en-US" sz="2000" dirty="0">
                <a:effectLst/>
                <a:latin typeface="Arial" panose="020B0604020202020204" pitchFamily="34" charset="0"/>
                <a:ea typeface="Calibri" panose="020F0502020204030204" pitchFamily="34" charset="0"/>
                <a:cs typeface="Arial" panose="020B0604020202020204" pitchFamily="34" charset="0"/>
              </a:rPr>
              <a:t> sung </a:t>
            </a:r>
            <a:r>
              <a:rPr lang="en-US" sz="2000" dirty="0" err="1">
                <a:effectLst/>
                <a:latin typeface="Arial" panose="020B0604020202020204" pitchFamily="34" charset="0"/>
                <a:ea typeface="Calibri" panose="020F0502020204030204" pitchFamily="34" charset="0"/>
                <a:cs typeface="Arial" panose="020B0604020202020204" pitchFamily="34" charset="0"/>
              </a:rPr>
              <a:t>hoặc</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thử</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nghiệm</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dẫn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đến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phát</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triển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thêm</a:t>
            </a:r>
            <a:r>
              <a:rPr lang="en-US" sz="2000" dirty="0">
                <a:effectLst/>
                <a:latin typeface="Arial" panose="020B0604020202020204" pitchFamily="34" charset="0"/>
                <a:ea typeface="Calibri" panose="020F0502020204030204" pitchFamily="34" charset="0"/>
                <a:cs typeface="Arial" panose="020B0604020202020204" pitchFamily="34" charset="0"/>
              </a:rPr>
              <a:t> chi </a:t>
            </a:r>
            <a:r>
              <a:rPr lang="en-US" sz="2000" dirty="0" err="1">
                <a:effectLst/>
                <a:latin typeface="Arial" panose="020B0604020202020204" pitchFamily="34" charset="0"/>
                <a:ea typeface="Calibri" panose="020F0502020204030204" pitchFamily="34" charset="0"/>
                <a:cs typeface="Arial" panose="020B0604020202020204" pitchFamily="34" charset="0"/>
              </a:rPr>
              <a:t>phí</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Nó</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chỉ</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đơn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giản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là</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giúp</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một</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nhà</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phát</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triển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tạo</a:t>
            </a:r>
            <a:r>
              <a:rPr lang="en-US" sz="2000" dirty="0">
                <a:effectLst/>
                <a:latin typeface="Arial" panose="020B0604020202020204" pitchFamily="34" charset="0"/>
                <a:ea typeface="Calibri" panose="020F0502020204030204" pitchFamily="34" charset="0"/>
                <a:cs typeface="Arial" panose="020B0604020202020204" pitchFamily="34" charset="0"/>
              </a:rPr>
              <a:t> ra </a:t>
            </a:r>
            <a:r>
              <a:rPr lang="en-US" sz="2000" dirty="0" err="1">
                <a:effectLst/>
                <a:latin typeface="Arial" panose="020B0604020202020204" pitchFamily="34" charset="0"/>
                <a:ea typeface="Calibri" panose="020F0502020204030204" pitchFamily="34" charset="0"/>
                <a:cs typeface="Arial" panose="020B0604020202020204" pitchFamily="34" charset="0"/>
              </a:rPr>
              <a:t>một</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số</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phát</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triển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các</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lựa</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chọn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khi</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thiết</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kế</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hệ</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thống</a:t>
            </a:r>
            <a:r>
              <a:rPr lang="en-US" sz="2000" dirty="0">
                <a:effectLst/>
                <a:latin typeface="Arial" panose="020B0604020202020204" pitchFamily="34" charset="0"/>
                <a:ea typeface="Calibri" panose="020F0502020204030204" pitchFamily="34" charset="0"/>
                <a:cs typeface="Arial" panose="020B0604020202020204" pitchFamily="34" charset="0"/>
              </a:rPr>
              <a:t>.</a:t>
            </a:r>
          </a:p>
          <a:p>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98328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100"/>
                                        <p:tgtEl>
                                          <p:spTgt spid="4"/>
                                        </p:tgtEl>
                                      </p:cBhvr>
                                    </p:animEffect>
                                    <p:anim calcmode="lin" valueType="num">
                                      <p:cBhvr>
                                        <p:cTn id="8" dur="1100" fill="hold"/>
                                        <p:tgtEl>
                                          <p:spTgt spid="4"/>
                                        </p:tgtEl>
                                        <p:attrNameLst>
                                          <p:attrName>ppt_x</p:attrName>
                                        </p:attrNameLst>
                                      </p:cBhvr>
                                      <p:tavLst>
                                        <p:tav tm="0">
                                          <p:val>
                                            <p:strVal val="#ppt_x"/>
                                          </p:val>
                                        </p:tav>
                                        <p:tav tm="100000">
                                          <p:val>
                                            <p:strVal val="#ppt_x"/>
                                          </p:val>
                                        </p:tav>
                                      </p:tavLst>
                                    </p:anim>
                                    <p:anim calcmode="lin" valueType="num">
                                      <p:cBhvr>
                                        <p:cTn id="9" dur="11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barn(inVertical)">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0">
            <a:extLst>
              <a:ext uri="{FF2B5EF4-FFF2-40B4-BE49-F238E27FC236}">
                <a16:creationId xmlns:a16="http://schemas.microsoft.com/office/drawing/2014/main" id="{F20594A4-1AE8-43F0-9045-54D556BCDF62}"/>
              </a:ext>
            </a:extLst>
          </p:cNvPr>
          <p:cNvSpPr/>
          <p:nvPr/>
        </p:nvSpPr>
        <p:spPr>
          <a:xfrm>
            <a:off x="4439920" y="0"/>
            <a:ext cx="7752080" cy="6858000"/>
          </a:xfrm>
          <a:prstGeom prst="triangle">
            <a:avLst>
              <a:gd name="adj" fmla="val 9983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7">
            <a:extLst>
              <a:ext uri="{FF2B5EF4-FFF2-40B4-BE49-F238E27FC236}">
                <a16:creationId xmlns:a16="http://schemas.microsoft.com/office/drawing/2014/main" id="{D0AD5E64-42F8-439B-95B9-015473CB3179}"/>
              </a:ext>
            </a:extLst>
          </p:cNvPr>
          <p:cNvSpPr/>
          <p:nvPr/>
        </p:nvSpPr>
        <p:spPr>
          <a:xfrm rot="2700000">
            <a:off x="9400250" y="1087515"/>
            <a:ext cx="965200" cy="965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8">
            <a:extLst>
              <a:ext uri="{FF2B5EF4-FFF2-40B4-BE49-F238E27FC236}">
                <a16:creationId xmlns:a16="http://schemas.microsoft.com/office/drawing/2014/main" id="{A64D0613-820E-44DA-81EC-E0A9FFB21947}"/>
              </a:ext>
            </a:extLst>
          </p:cNvPr>
          <p:cNvSpPr/>
          <p:nvPr/>
        </p:nvSpPr>
        <p:spPr>
          <a:xfrm rot="2700000">
            <a:off x="9476213" y="2946400"/>
            <a:ext cx="965200" cy="965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9">
            <a:extLst>
              <a:ext uri="{FF2B5EF4-FFF2-40B4-BE49-F238E27FC236}">
                <a16:creationId xmlns:a16="http://schemas.microsoft.com/office/drawing/2014/main" id="{F74F3047-E94B-467F-8F30-013C611AEF8D}"/>
              </a:ext>
            </a:extLst>
          </p:cNvPr>
          <p:cNvSpPr/>
          <p:nvPr/>
        </p:nvSpPr>
        <p:spPr>
          <a:xfrm rot="2700000">
            <a:off x="9400250" y="4978005"/>
            <a:ext cx="965200" cy="965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Presentation with media">
            <a:extLst>
              <a:ext uri="{FF2B5EF4-FFF2-40B4-BE49-F238E27FC236}">
                <a16:creationId xmlns:a16="http://schemas.microsoft.com/office/drawing/2014/main" id="{00E9B840-6D16-4E90-9DDD-65E2FDFAC8D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39315" y="3063596"/>
            <a:ext cx="730807" cy="730807"/>
          </a:xfrm>
          <a:prstGeom prst="rect">
            <a:avLst/>
          </a:prstGeom>
        </p:spPr>
      </p:pic>
      <p:pic>
        <p:nvPicPr>
          <p:cNvPr id="12" name="Graphic 11" descr="Books">
            <a:extLst>
              <a:ext uri="{FF2B5EF4-FFF2-40B4-BE49-F238E27FC236}">
                <a16:creationId xmlns:a16="http://schemas.microsoft.com/office/drawing/2014/main" id="{9E494CE2-5451-4E8A-8931-8C6D67EECDB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45411" y="5085469"/>
            <a:ext cx="700736" cy="700736"/>
          </a:xfrm>
          <a:prstGeom prst="rect">
            <a:avLst/>
          </a:prstGeom>
        </p:spPr>
      </p:pic>
      <p:pic>
        <p:nvPicPr>
          <p:cNvPr id="14" name="Graphic 13" descr="Computer">
            <a:extLst>
              <a:ext uri="{FF2B5EF4-FFF2-40B4-BE49-F238E27FC236}">
                <a16:creationId xmlns:a16="http://schemas.microsoft.com/office/drawing/2014/main" id="{0D2E0024-A3C1-4633-912D-6CC813A5D58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39315" y="1210049"/>
            <a:ext cx="606832" cy="606832"/>
          </a:xfrm>
          <a:prstGeom prst="rect">
            <a:avLst/>
          </a:prstGeom>
        </p:spPr>
      </p:pic>
      <p:sp>
        <p:nvSpPr>
          <p:cNvPr id="3" name="!!3">
            <a:extLst>
              <a:ext uri="{FF2B5EF4-FFF2-40B4-BE49-F238E27FC236}">
                <a16:creationId xmlns:a16="http://schemas.microsoft.com/office/drawing/2014/main" id="{A1D4CC7E-A873-4F84-94D7-8669F75E3E5C}"/>
              </a:ext>
            </a:extLst>
          </p:cNvPr>
          <p:cNvSpPr/>
          <p:nvPr/>
        </p:nvSpPr>
        <p:spPr>
          <a:xfrm rot="2700000">
            <a:off x="5848735" y="3187531"/>
            <a:ext cx="2445248" cy="2449814"/>
          </a:xfrm>
          <a:prstGeom prst="roundRect">
            <a:avLst/>
          </a:prstGeom>
          <a:noFill/>
          <a:ln>
            <a:solidFill>
              <a:srgbClr val="00B0F0"/>
            </a:solid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EFB3C8E-CC33-454A-AB1C-A372BBA45D95}"/>
              </a:ext>
            </a:extLst>
          </p:cNvPr>
          <p:cNvSpPr txBox="1"/>
          <p:nvPr/>
        </p:nvSpPr>
        <p:spPr>
          <a:xfrm>
            <a:off x="581375" y="-29816"/>
            <a:ext cx="7207737" cy="584775"/>
          </a:xfrm>
          <a:prstGeom prst="rect">
            <a:avLst/>
          </a:prstGeom>
          <a:noFill/>
        </p:spPr>
        <p:txBody>
          <a:bodyPr wrap="square" rtlCol="0">
            <a:spAutoFit/>
          </a:bodyPr>
          <a:lstStyle/>
          <a:p>
            <a:r>
              <a:rPr lang="en-US" sz="3200" dirty="0">
                <a:solidFill>
                  <a:srgbClr val="C00000"/>
                </a:solidFill>
                <a:latin typeface="Arial" panose="020B0604020202020204" pitchFamily="34" charset="0"/>
                <a:cs typeface="Arial" panose="020B0604020202020204" pitchFamily="34" charset="0"/>
              </a:rPr>
              <a:t>10.3 </a:t>
            </a:r>
            <a:r>
              <a:rPr lang="en-US" sz="3200" dirty="0" err="1">
                <a:solidFill>
                  <a:srgbClr val="C00000"/>
                </a:solidFill>
                <a:latin typeface="Arial" panose="020B0604020202020204" pitchFamily="34" charset="0"/>
                <a:cs typeface="Arial" panose="020B0604020202020204" pitchFamily="34" charset="0"/>
              </a:rPr>
              <a:t>Tài</a:t>
            </a:r>
            <a:r>
              <a:rPr lang="en-US" sz="3200" dirty="0">
                <a:solidFill>
                  <a:srgbClr val="C00000"/>
                </a:solidFill>
                <a:latin typeface="Arial" panose="020B0604020202020204" pitchFamily="34" charset="0"/>
                <a:cs typeface="Arial" panose="020B0604020202020204" pitchFamily="34" charset="0"/>
              </a:rPr>
              <a:t> </a:t>
            </a:r>
            <a:r>
              <a:rPr lang="en-US" sz="3200" dirty="0" err="1">
                <a:solidFill>
                  <a:srgbClr val="C00000"/>
                </a:solidFill>
                <a:latin typeface="Arial" panose="020B0604020202020204" pitchFamily="34" charset="0"/>
                <a:cs typeface="Arial" panose="020B0604020202020204" pitchFamily="34" charset="0"/>
              </a:rPr>
              <a:t>liệu</a:t>
            </a:r>
            <a:r>
              <a:rPr lang="en-US" sz="3200" dirty="0">
                <a:solidFill>
                  <a:srgbClr val="C00000"/>
                </a:solidFill>
                <a:latin typeface="Arial" panose="020B0604020202020204" pitchFamily="34" charset="0"/>
                <a:cs typeface="Arial" panose="020B0604020202020204" pitchFamily="34" charset="0"/>
              </a:rPr>
              <a:t> </a:t>
            </a:r>
            <a:r>
              <a:rPr lang="en-US" sz="3200" dirty="0" err="1">
                <a:solidFill>
                  <a:srgbClr val="C00000"/>
                </a:solidFill>
                <a:latin typeface="Arial" panose="020B0604020202020204" pitchFamily="34" charset="0"/>
                <a:cs typeface="Arial" panose="020B0604020202020204" pitchFamily="34" charset="0"/>
              </a:rPr>
              <a:t>đặc</a:t>
            </a:r>
            <a:r>
              <a:rPr lang="en-US" sz="3200" dirty="0">
                <a:solidFill>
                  <a:srgbClr val="C00000"/>
                </a:solidFill>
                <a:latin typeface="Arial" panose="020B0604020202020204" pitchFamily="34" charset="0"/>
                <a:cs typeface="Arial" panose="020B0604020202020204" pitchFamily="34" charset="0"/>
              </a:rPr>
              <a:t> </a:t>
            </a:r>
            <a:r>
              <a:rPr lang="en-US" sz="3200" dirty="0" err="1">
                <a:solidFill>
                  <a:srgbClr val="C00000"/>
                </a:solidFill>
                <a:latin typeface="Arial" panose="020B0604020202020204" pitchFamily="34" charset="0"/>
                <a:cs typeface="Arial" panose="020B0604020202020204" pitchFamily="34" charset="0"/>
              </a:rPr>
              <a:t>tả</a:t>
            </a:r>
            <a:r>
              <a:rPr lang="en-US" sz="3200" dirty="0">
                <a:solidFill>
                  <a:srgbClr val="C00000"/>
                </a:solidFill>
                <a:latin typeface="Arial" panose="020B0604020202020204" pitchFamily="34" charset="0"/>
                <a:cs typeface="Arial" panose="020B0604020202020204" pitchFamily="34" charset="0"/>
              </a:rPr>
              <a:t> </a:t>
            </a:r>
            <a:r>
              <a:rPr lang="en-US" sz="3200" dirty="0" err="1">
                <a:solidFill>
                  <a:srgbClr val="C00000"/>
                </a:solidFill>
                <a:latin typeface="Arial" panose="020B0604020202020204" pitchFamily="34" charset="0"/>
                <a:cs typeface="Arial" panose="020B0604020202020204" pitchFamily="34" charset="0"/>
              </a:rPr>
              <a:t>Yêu</a:t>
            </a:r>
            <a:r>
              <a:rPr lang="en-US" sz="3200" dirty="0">
                <a:solidFill>
                  <a:srgbClr val="C00000"/>
                </a:solidFill>
                <a:latin typeface="Arial" panose="020B0604020202020204" pitchFamily="34" charset="0"/>
                <a:cs typeface="Arial" panose="020B0604020202020204" pitchFamily="34" charset="0"/>
              </a:rPr>
              <a:t> </a:t>
            </a:r>
            <a:r>
              <a:rPr lang="en-US" sz="3200" dirty="0" err="1">
                <a:solidFill>
                  <a:srgbClr val="C00000"/>
                </a:solidFill>
                <a:latin typeface="Arial" panose="020B0604020202020204" pitchFamily="34" charset="0"/>
                <a:cs typeface="Arial" panose="020B0604020202020204" pitchFamily="34" charset="0"/>
              </a:rPr>
              <a:t>cầu</a:t>
            </a:r>
            <a:r>
              <a:rPr lang="en-US" sz="3200" dirty="0">
                <a:solidFill>
                  <a:srgbClr val="C00000"/>
                </a:solidFill>
                <a:latin typeface="Arial" panose="020B0604020202020204" pitchFamily="34" charset="0"/>
                <a:cs typeface="Arial" panose="020B0604020202020204" pitchFamily="34" charset="0"/>
              </a:rPr>
              <a:t> </a:t>
            </a:r>
            <a:r>
              <a:rPr lang="en-US" sz="3200" dirty="0" err="1">
                <a:solidFill>
                  <a:srgbClr val="C00000"/>
                </a:solidFill>
                <a:latin typeface="Arial" panose="020B0604020202020204" pitchFamily="34" charset="0"/>
                <a:cs typeface="Arial" panose="020B0604020202020204" pitchFamily="34" charset="0"/>
              </a:rPr>
              <a:t>hệ</a:t>
            </a:r>
            <a:r>
              <a:rPr lang="en-US" sz="3200" dirty="0">
                <a:solidFill>
                  <a:srgbClr val="C00000"/>
                </a:solidFill>
                <a:latin typeface="Arial" panose="020B0604020202020204" pitchFamily="34" charset="0"/>
                <a:cs typeface="Arial" panose="020B0604020202020204" pitchFamily="34" charset="0"/>
              </a:rPr>
              <a:t> </a:t>
            </a:r>
            <a:r>
              <a:rPr lang="en-US" sz="3200" dirty="0" err="1">
                <a:solidFill>
                  <a:srgbClr val="C00000"/>
                </a:solidFill>
                <a:latin typeface="Arial" panose="020B0604020202020204" pitchFamily="34" charset="0"/>
                <a:cs typeface="Arial" panose="020B0604020202020204" pitchFamily="34" charset="0"/>
              </a:rPr>
              <a:t>thống</a:t>
            </a:r>
            <a:endParaRPr lang="en-US" sz="3200" dirty="0">
              <a:solidFill>
                <a:srgbClr val="C00000"/>
              </a:solidFill>
              <a:latin typeface="Arial" panose="020B0604020202020204" pitchFamily="34" charset="0"/>
              <a:cs typeface="Arial" panose="020B0604020202020204" pitchFamily="34" charset="0"/>
            </a:endParaRPr>
          </a:p>
        </p:txBody>
      </p:sp>
      <p:sp>
        <p:nvSpPr>
          <p:cNvPr id="20" name="!!3">
            <a:extLst>
              <a:ext uri="{FF2B5EF4-FFF2-40B4-BE49-F238E27FC236}">
                <a16:creationId xmlns:a16="http://schemas.microsoft.com/office/drawing/2014/main" id="{C327B6EB-4488-411C-8A9E-3C2073A1A9C6}"/>
              </a:ext>
            </a:extLst>
          </p:cNvPr>
          <p:cNvSpPr/>
          <p:nvPr/>
        </p:nvSpPr>
        <p:spPr>
          <a:xfrm rot="2700000">
            <a:off x="5831538" y="3187530"/>
            <a:ext cx="2445248" cy="2449814"/>
          </a:xfrm>
          <a:prstGeom prst="roundRect">
            <a:avLst/>
          </a:prstGeom>
          <a:noFill/>
          <a:ln>
            <a:solidFill>
              <a:srgbClr val="00B0F0"/>
            </a:solid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1">
            <a:extLst>
              <a:ext uri="{FF2B5EF4-FFF2-40B4-BE49-F238E27FC236}">
                <a16:creationId xmlns:a16="http://schemas.microsoft.com/office/drawing/2014/main" id="{F16C9C4D-6539-4B48-9595-81FAF62CD7DD}"/>
              </a:ext>
            </a:extLst>
          </p:cNvPr>
          <p:cNvSpPr/>
          <p:nvPr/>
        </p:nvSpPr>
        <p:spPr>
          <a:xfrm rot="2700000">
            <a:off x="5496561" y="1981200"/>
            <a:ext cx="3068320" cy="3068320"/>
          </a:xfrm>
          <a:prstGeom prst="round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2">
            <a:extLst>
              <a:ext uri="{FF2B5EF4-FFF2-40B4-BE49-F238E27FC236}">
                <a16:creationId xmlns:a16="http://schemas.microsoft.com/office/drawing/2014/main" id="{1D510FAA-4A48-4D7F-B01A-050C863684E4}"/>
              </a:ext>
            </a:extLst>
          </p:cNvPr>
          <p:cNvSpPr/>
          <p:nvPr/>
        </p:nvSpPr>
        <p:spPr>
          <a:xfrm rot="2700000">
            <a:off x="6524750" y="1043791"/>
            <a:ext cx="965200" cy="965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DA20AEFD-4DB1-4F26-9254-874DC4CA326D}"/>
              </a:ext>
            </a:extLst>
          </p:cNvPr>
          <p:cNvSpPr txBox="1"/>
          <p:nvPr/>
        </p:nvSpPr>
        <p:spPr>
          <a:xfrm>
            <a:off x="894154" y="1035869"/>
            <a:ext cx="4143919" cy="4678910"/>
          </a:xfrm>
          <a:prstGeom prst="rect">
            <a:avLst/>
          </a:prstGeom>
          <a:noFill/>
        </p:spPr>
        <p:txBody>
          <a:bodyPr wrap="square">
            <a:spAutoFit/>
          </a:bodyPr>
          <a:lstStyle/>
          <a:p>
            <a:pPr>
              <a:lnSpc>
                <a:spcPct val="107000"/>
              </a:lnSpc>
              <a:spcAft>
                <a:spcPts val="800"/>
              </a:spcAft>
            </a:pPr>
            <a:r>
              <a:rPr lang="en-US" sz="2000" dirty="0" err="1">
                <a:effectLst/>
                <a:latin typeface="Arial" panose="020B0604020202020204" pitchFamily="34" charset="0"/>
                <a:ea typeface="Calibri" panose="020F0502020204030204" pitchFamily="34" charset="0"/>
                <a:cs typeface="Arial" panose="020B0604020202020204" pitchFamily="34" charset="0"/>
              </a:rPr>
              <a:t>Tài</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liệu</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Đặc</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tả</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Yêu</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cầu</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Hệ</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thống</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thu</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thập</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tất</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cả</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các</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yêu</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cầu</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liên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quan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đến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một</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hệ</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thống</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hoàn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chỉnh</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Điều</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này</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có</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thể</a:t>
            </a:r>
            <a:r>
              <a:rPr lang="en-US" sz="2000" dirty="0">
                <a:effectLst/>
                <a:latin typeface="Arial" panose="020B0604020202020204" pitchFamily="34" charset="0"/>
                <a:ea typeface="Calibri" panose="020F0502020204030204" pitchFamily="34" charset="0"/>
                <a:cs typeface="Arial" panose="020B0604020202020204" pitchFamily="34" charset="0"/>
              </a:rPr>
              <a:t> bao </a:t>
            </a:r>
            <a:r>
              <a:rPr lang="en-US" sz="2000" dirty="0" err="1">
                <a:effectLst/>
                <a:latin typeface="Arial" panose="020B0604020202020204" pitchFamily="34" charset="0"/>
                <a:ea typeface="Calibri" panose="020F0502020204030204" pitchFamily="34" charset="0"/>
                <a:cs typeface="Arial" panose="020B0604020202020204" pitchFamily="34" charset="0"/>
              </a:rPr>
              <a:t>gồm</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yêu</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cầu</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kinh</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doanh</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yêu</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cầu</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lập</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pháp</a:t>
            </a:r>
            <a:r>
              <a:rPr lang="en-US" sz="2000" dirty="0">
                <a:effectLst/>
                <a:latin typeface="Arial" panose="020B0604020202020204" pitchFamily="34" charset="0"/>
                <a:ea typeface="Calibri" panose="020F0502020204030204" pitchFamily="34" charset="0"/>
                <a:cs typeface="Arial" panose="020B0604020202020204" pitchFamily="34" charset="0"/>
              </a:rPr>
              <a:t> / </a:t>
            </a:r>
            <a:r>
              <a:rPr lang="en-US" sz="2000" dirty="0" err="1">
                <a:effectLst/>
                <a:latin typeface="Arial" panose="020B0604020202020204" pitchFamily="34" charset="0"/>
                <a:ea typeface="Calibri" panose="020F0502020204030204" pitchFamily="34" charset="0"/>
                <a:cs typeface="Arial" panose="020B0604020202020204" pitchFamily="34" charset="0"/>
              </a:rPr>
              <a:t>chính</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trị</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yêu</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cầu</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phần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cứng</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và</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các</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yêu</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cầu</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phần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mềm</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SyRS</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thường</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là</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một</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tài</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liệu</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cấp</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rất</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cao</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mặc</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dù</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nội</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bộ</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của</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một</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tổ</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chức</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Mục</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đích</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của</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nó</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là</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cung</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cấp</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một</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nguồn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duy</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nhất</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nguồn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gốc</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cho</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tất</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cả</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các</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yêu</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cầu</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xuất</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hiện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trong</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các</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tài</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liệu</a:t>
            </a:r>
            <a:r>
              <a:rPr lang="en-US" sz="2000" dirty="0">
                <a:effectLst/>
                <a:latin typeface="Arial" panose="020B0604020202020204" pitchFamily="34" charset="0"/>
                <a:ea typeface="Calibri" panose="020F0502020204030204" pitchFamily="34" charset="0"/>
                <a:cs typeface="Arial" panose="020B0604020202020204" pitchFamily="34" charset="0"/>
              </a:rPr>
              <a:t> con </a:t>
            </a:r>
            <a:r>
              <a:rPr lang="en-US" sz="2000" dirty="0" err="1">
                <a:effectLst/>
                <a:latin typeface="Arial" panose="020B0604020202020204" pitchFamily="34" charset="0"/>
                <a:ea typeface="Calibri" panose="020F0502020204030204" pitchFamily="34" charset="0"/>
                <a:cs typeface="Arial" panose="020B0604020202020204" pitchFamily="34" charset="0"/>
              </a:rPr>
              <a:t>của</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một</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tổ</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chức</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chẳng</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hạn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như</a:t>
            </a:r>
            <a:r>
              <a:rPr lang="en-US" sz="2000" dirty="0">
                <a:effectLst/>
                <a:latin typeface="Arial" panose="020B0604020202020204" pitchFamily="34" charset="0"/>
                <a:ea typeface="Calibri" panose="020F0502020204030204" pitchFamily="34" charset="0"/>
                <a:cs typeface="Arial" panose="020B0604020202020204" pitchFamily="34" charset="0"/>
              </a:rPr>
              <a:t> SRS).</a:t>
            </a:r>
          </a:p>
        </p:txBody>
      </p:sp>
    </p:spTree>
    <p:extLst>
      <p:ext uri="{BB962C8B-B14F-4D97-AF65-F5344CB8AC3E}">
        <p14:creationId xmlns:p14="http://schemas.microsoft.com/office/powerpoint/2010/main" val="1177723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barn(inVertical)">
                                      <p:cBhvr>
                                        <p:cTn id="7" dur="10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arn(inVertical)">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7">
            <a:extLst>
              <a:ext uri="{FF2B5EF4-FFF2-40B4-BE49-F238E27FC236}">
                <a16:creationId xmlns:a16="http://schemas.microsoft.com/office/drawing/2014/main" id="{A3455943-D0FD-422E-A914-C789C3627080}"/>
              </a:ext>
            </a:extLst>
          </p:cNvPr>
          <p:cNvSpPr/>
          <p:nvPr/>
        </p:nvSpPr>
        <p:spPr>
          <a:xfrm rot="2700000">
            <a:off x="373711" y="3600965"/>
            <a:ext cx="835900" cy="8437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Graphic 15" descr="Earth globe Americas">
            <a:extLst>
              <a:ext uri="{FF2B5EF4-FFF2-40B4-BE49-F238E27FC236}">
                <a16:creationId xmlns:a16="http://schemas.microsoft.com/office/drawing/2014/main" id="{8473C7DC-9D20-4000-A84C-A7E4903B6E8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392840" y="3693045"/>
            <a:ext cx="665933" cy="665933"/>
          </a:xfrm>
          <a:prstGeom prst="rect">
            <a:avLst/>
          </a:prstGeom>
        </p:spPr>
      </p:pic>
      <p:sp>
        <p:nvSpPr>
          <p:cNvPr id="2" name="!!1">
            <a:extLst>
              <a:ext uri="{FF2B5EF4-FFF2-40B4-BE49-F238E27FC236}">
                <a16:creationId xmlns:a16="http://schemas.microsoft.com/office/drawing/2014/main" id="{327E8C6F-B698-4051-835D-8BD97B4074A3}"/>
              </a:ext>
            </a:extLst>
          </p:cNvPr>
          <p:cNvSpPr/>
          <p:nvPr/>
        </p:nvSpPr>
        <p:spPr>
          <a:xfrm rot="8202294" flipV="1">
            <a:off x="1200418" y="1762666"/>
            <a:ext cx="2997097" cy="2970854"/>
          </a:xfrm>
          <a:prstGeom prst="roundRect">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9">
            <a:extLst>
              <a:ext uri="{FF2B5EF4-FFF2-40B4-BE49-F238E27FC236}">
                <a16:creationId xmlns:a16="http://schemas.microsoft.com/office/drawing/2014/main" id="{AA4B1520-46EB-44B9-A967-DEBA05643E8D}"/>
              </a:ext>
            </a:extLst>
          </p:cNvPr>
          <p:cNvSpPr/>
          <p:nvPr/>
        </p:nvSpPr>
        <p:spPr>
          <a:xfrm rot="2700000">
            <a:off x="997994" y="4183580"/>
            <a:ext cx="766821" cy="85482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8">
            <a:extLst>
              <a:ext uri="{FF2B5EF4-FFF2-40B4-BE49-F238E27FC236}">
                <a16:creationId xmlns:a16="http://schemas.microsoft.com/office/drawing/2014/main" id="{E785A43B-CB5B-49B0-8925-48264715387E}"/>
              </a:ext>
            </a:extLst>
          </p:cNvPr>
          <p:cNvSpPr/>
          <p:nvPr/>
        </p:nvSpPr>
        <p:spPr>
          <a:xfrm rot="2700000">
            <a:off x="1557919" y="4780416"/>
            <a:ext cx="827409" cy="84063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5">
            <a:extLst>
              <a:ext uri="{FF2B5EF4-FFF2-40B4-BE49-F238E27FC236}">
                <a16:creationId xmlns:a16="http://schemas.microsoft.com/office/drawing/2014/main" id="{FE3CF490-4CEE-4857-824B-86AF2C35B44D}"/>
              </a:ext>
            </a:extLst>
          </p:cNvPr>
          <p:cNvSpPr/>
          <p:nvPr/>
        </p:nvSpPr>
        <p:spPr>
          <a:xfrm rot="2700000">
            <a:off x="411028" y="2171691"/>
            <a:ext cx="554209" cy="56080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6">
            <a:extLst>
              <a:ext uri="{FF2B5EF4-FFF2-40B4-BE49-F238E27FC236}">
                <a16:creationId xmlns:a16="http://schemas.microsoft.com/office/drawing/2014/main" id="{9421DB27-A3E3-4B7C-B2A7-48A807BB8A83}"/>
              </a:ext>
            </a:extLst>
          </p:cNvPr>
          <p:cNvSpPr/>
          <p:nvPr/>
        </p:nvSpPr>
        <p:spPr>
          <a:xfrm rot="2700000">
            <a:off x="3173789" y="4940069"/>
            <a:ext cx="554209" cy="56080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3">
            <a:extLst>
              <a:ext uri="{FF2B5EF4-FFF2-40B4-BE49-F238E27FC236}">
                <a16:creationId xmlns:a16="http://schemas.microsoft.com/office/drawing/2014/main" id="{857490AB-C087-420D-B165-6C17914C54AF}"/>
              </a:ext>
            </a:extLst>
          </p:cNvPr>
          <p:cNvSpPr/>
          <p:nvPr/>
        </p:nvSpPr>
        <p:spPr>
          <a:xfrm rot="2700000">
            <a:off x="721386" y="534111"/>
            <a:ext cx="1260664" cy="1263018"/>
          </a:xfrm>
          <a:prstGeom prst="roundRect">
            <a:avLst/>
          </a:prstGeom>
          <a:noFill/>
          <a:ln>
            <a:solidFill>
              <a:srgbClr val="00B0F0"/>
            </a:solid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3">
            <a:extLst>
              <a:ext uri="{FF2B5EF4-FFF2-40B4-BE49-F238E27FC236}">
                <a16:creationId xmlns:a16="http://schemas.microsoft.com/office/drawing/2014/main" id="{6E036FF3-0A8A-434F-A234-59E255CA3567}"/>
              </a:ext>
            </a:extLst>
          </p:cNvPr>
          <p:cNvSpPr/>
          <p:nvPr/>
        </p:nvSpPr>
        <p:spPr>
          <a:xfrm rot="2700000">
            <a:off x="4152929" y="3940471"/>
            <a:ext cx="1260664" cy="1263018"/>
          </a:xfrm>
          <a:prstGeom prst="roundRect">
            <a:avLst/>
          </a:prstGeom>
          <a:noFill/>
          <a:ln>
            <a:solidFill>
              <a:srgbClr val="00B0F0"/>
            </a:solid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2">
            <a:extLst>
              <a:ext uri="{FF2B5EF4-FFF2-40B4-BE49-F238E27FC236}">
                <a16:creationId xmlns:a16="http://schemas.microsoft.com/office/drawing/2014/main" id="{18FF41B9-8B5E-42FA-B3EB-EA62B24E5E36}"/>
              </a:ext>
            </a:extLst>
          </p:cNvPr>
          <p:cNvSpPr/>
          <p:nvPr/>
        </p:nvSpPr>
        <p:spPr>
          <a:xfrm rot="2700000">
            <a:off x="5304067" y="4236495"/>
            <a:ext cx="747594" cy="748990"/>
          </a:xfrm>
          <a:prstGeom prst="roundRect">
            <a:avLst/>
          </a:prstGeom>
          <a:noFill/>
          <a:ln>
            <a:solidFill>
              <a:srgbClr val="00B0F0"/>
            </a:solid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9D8A4B0-3D0D-403D-AED6-ED501A8BFB86}"/>
              </a:ext>
            </a:extLst>
          </p:cNvPr>
          <p:cNvSpPr txBox="1"/>
          <p:nvPr/>
        </p:nvSpPr>
        <p:spPr>
          <a:xfrm>
            <a:off x="4006917" y="-48552"/>
            <a:ext cx="7983351" cy="523220"/>
          </a:xfrm>
          <a:prstGeom prst="rect">
            <a:avLst/>
          </a:prstGeom>
          <a:noFill/>
        </p:spPr>
        <p:txBody>
          <a:bodyPr wrap="square" rtlCol="0">
            <a:spAutoFit/>
          </a:bodyPr>
          <a:lstStyle/>
          <a:p>
            <a:r>
              <a:rPr lang="en-US" sz="2800" dirty="0">
                <a:solidFill>
                  <a:srgbClr val="C00000"/>
                </a:solidFill>
                <a:latin typeface="Arial" panose="020B0604020202020204" pitchFamily="34" charset="0"/>
                <a:cs typeface="Arial" panose="020B0604020202020204" pitchFamily="34" charset="0"/>
              </a:rPr>
              <a:t>10.4 </a:t>
            </a:r>
            <a:r>
              <a:rPr lang="en-US" sz="2800" dirty="0" err="1">
                <a:solidFill>
                  <a:srgbClr val="C00000"/>
                </a:solidFill>
                <a:latin typeface="Arial" panose="020B0604020202020204" pitchFamily="34" charset="0"/>
                <a:cs typeface="Arial" panose="020B0604020202020204" pitchFamily="34" charset="0"/>
              </a:rPr>
              <a:t>Tài</a:t>
            </a:r>
            <a:r>
              <a:rPr lang="en-US" sz="2800" dirty="0">
                <a:solidFill>
                  <a:srgbClr val="C00000"/>
                </a:solidFill>
                <a:latin typeface="Arial" panose="020B0604020202020204" pitchFamily="34" charset="0"/>
                <a:cs typeface="Arial" panose="020B0604020202020204" pitchFamily="34" charset="0"/>
              </a:rPr>
              <a:t> </a:t>
            </a:r>
            <a:r>
              <a:rPr lang="en-US" sz="2800" dirty="0" err="1">
                <a:solidFill>
                  <a:srgbClr val="C00000"/>
                </a:solidFill>
                <a:latin typeface="Arial" panose="020B0604020202020204" pitchFamily="34" charset="0"/>
                <a:cs typeface="Arial" panose="020B0604020202020204" pitchFamily="34" charset="0"/>
              </a:rPr>
              <a:t>liệu</a:t>
            </a:r>
            <a:r>
              <a:rPr lang="en-US" sz="2800" dirty="0">
                <a:solidFill>
                  <a:srgbClr val="C00000"/>
                </a:solidFill>
                <a:latin typeface="Arial" panose="020B0604020202020204" pitchFamily="34" charset="0"/>
                <a:cs typeface="Arial" panose="020B0604020202020204" pitchFamily="34" charset="0"/>
              </a:rPr>
              <a:t> </a:t>
            </a:r>
            <a:r>
              <a:rPr lang="en-US" sz="2800" dirty="0" err="1">
                <a:solidFill>
                  <a:srgbClr val="C00000"/>
                </a:solidFill>
                <a:latin typeface="Arial" panose="020B0604020202020204" pitchFamily="34" charset="0"/>
                <a:cs typeface="Arial" panose="020B0604020202020204" pitchFamily="34" charset="0"/>
              </a:rPr>
              <a:t>đặc</a:t>
            </a:r>
            <a:r>
              <a:rPr lang="en-US" sz="2800" dirty="0">
                <a:solidFill>
                  <a:srgbClr val="C00000"/>
                </a:solidFill>
                <a:latin typeface="Arial" panose="020B0604020202020204" pitchFamily="34" charset="0"/>
                <a:cs typeface="Arial" panose="020B0604020202020204" pitchFamily="34" charset="0"/>
              </a:rPr>
              <a:t> </a:t>
            </a:r>
            <a:r>
              <a:rPr lang="en-US" sz="2800" dirty="0" err="1">
                <a:solidFill>
                  <a:srgbClr val="C00000"/>
                </a:solidFill>
                <a:latin typeface="Arial" panose="020B0604020202020204" pitchFamily="34" charset="0"/>
                <a:cs typeface="Arial" panose="020B0604020202020204" pitchFamily="34" charset="0"/>
              </a:rPr>
              <a:t>tả</a:t>
            </a:r>
            <a:r>
              <a:rPr lang="en-US" sz="2800" dirty="0">
                <a:solidFill>
                  <a:srgbClr val="C00000"/>
                </a:solidFill>
                <a:latin typeface="Arial" panose="020B0604020202020204" pitchFamily="34" charset="0"/>
                <a:cs typeface="Arial" panose="020B0604020202020204" pitchFamily="34" charset="0"/>
              </a:rPr>
              <a:t> </a:t>
            </a:r>
            <a:r>
              <a:rPr lang="en-US" sz="2800" dirty="0" err="1">
                <a:solidFill>
                  <a:srgbClr val="C00000"/>
                </a:solidFill>
                <a:latin typeface="Arial" panose="020B0604020202020204" pitchFamily="34" charset="0"/>
                <a:cs typeface="Arial" panose="020B0604020202020204" pitchFamily="34" charset="0"/>
              </a:rPr>
              <a:t>yêu</a:t>
            </a:r>
            <a:r>
              <a:rPr lang="en-US" sz="2800" dirty="0">
                <a:solidFill>
                  <a:srgbClr val="C00000"/>
                </a:solidFill>
                <a:latin typeface="Arial" panose="020B0604020202020204" pitchFamily="34" charset="0"/>
                <a:cs typeface="Arial" panose="020B0604020202020204" pitchFamily="34" charset="0"/>
              </a:rPr>
              <a:t> </a:t>
            </a:r>
            <a:r>
              <a:rPr lang="en-US" sz="2800" dirty="0" err="1">
                <a:solidFill>
                  <a:srgbClr val="C00000"/>
                </a:solidFill>
                <a:latin typeface="Arial" panose="020B0604020202020204" pitchFamily="34" charset="0"/>
                <a:cs typeface="Arial" panose="020B0604020202020204" pitchFamily="34" charset="0"/>
              </a:rPr>
              <a:t>cầu</a:t>
            </a:r>
            <a:r>
              <a:rPr lang="en-US" sz="2800" dirty="0">
                <a:solidFill>
                  <a:srgbClr val="C00000"/>
                </a:solidFill>
                <a:latin typeface="Arial" panose="020B0604020202020204" pitchFamily="34" charset="0"/>
                <a:cs typeface="Arial" panose="020B0604020202020204" pitchFamily="34" charset="0"/>
              </a:rPr>
              <a:t> </a:t>
            </a:r>
            <a:r>
              <a:rPr lang="en-US" sz="2800" dirty="0" err="1">
                <a:solidFill>
                  <a:srgbClr val="C00000"/>
                </a:solidFill>
                <a:latin typeface="Arial" panose="020B0604020202020204" pitchFamily="34" charset="0"/>
                <a:cs typeface="Arial" panose="020B0604020202020204" pitchFamily="34" charset="0"/>
              </a:rPr>
              <a:t>phần</a:t>
            </a:r>
            <a:r>
              <a:rPr lang="en-US" sz="2800" dirty="0">
                <a:solidFill>
                  <a:srgbClr val="C00000"/>
                </a:solidFill>
                <a:latin typeface="Arial" panose="020B0604020202020204" pitchFamily="34" charset="0"/>
                <a:cs typeface="Arial" panose="020B0604020202020204" pitchFamily="34" charset="0"/>
              </a:rPr>
              <a:t> </a:t>
            </a:r>
            <a:r>
              <a:rPr lang="en-US" sz="2800" dirty="0" err="1">
                <a:solidFill>
                  <a:srgbClr val="C00000"/>
                </a:solidFill>
                <a:latin typeface="Arial" panose="020B0604020202020204" pitchFamily="34" charset="0"/>
                <a:cs typeface="Arial" panose="020B0604020202020204" pitchFamily="34" charset="0"/>
              </a:rPr>
              <a:t>mềm</a:t>
            </a:r>
            <a:endParaRPr lang="en-US" sz="2800" dirty="0">
              <a:solidFill>
                <a:srgbClr val="C00000"/>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C83C40E5-80D7-40E0-946A-23AAFB32C781}"/>
              </a:ext>
            </a:extLst>
          </p:cNvPr>
          <p:cNvSpPr txBox="1"/>
          <p:nvPr/>
        </p:nvSpPr>
        <p:spPr>
          <a:xfrm>
            <a:off x="3977420" y="1003696"/>
            <a:ext cx="6532925" cy="1015663"/>
          </a:xfrm>
          <a:prstGeom prst="rect">
            <a:avLst/>
          </a:prstGeom>
          <a:noFill/>
        </p:spPr>
        <p:txBody>
          <a:bodyPr wrap="square" rtlCol="0">
            <a:spAutoFit/>
          </a:bodyPr>
          <a:lstStyle/>
          <a:p>
            <a:r>
              <a:rPr lang="en-US" sz="2000" dirty="0" err="1">
                <a:latin typeface="Arial" panose="020B0604020202020204" pitchFamily="34" charset="0"/>
                <a:cs typeface="Arial" panose="020B0604020202020204" pitchFamily="34" charset="0"/>
              </a:rPr>
              <a:t>Đặc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điểm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kỹ</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thuật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yêu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cầu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phần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mềm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một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tài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liệu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chứa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tất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cả</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yêu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cầu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mục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tiêu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thiết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kế</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một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dự</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án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phần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mềm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nhất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định</a:t>
            </a:r>
            <a:endParaRPr lang="en-US" sz="2000"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EFB5CDC9-3A4F-44B1-AEF5-EF8FDC02C579}"/>
              </a:ext>
            </a:extLst>
          </p:cNvPr>
          <p:cNvSpPr txBox="1"/>
          <p:nvPr/>
        </p:nvSpPr>
        <p:spPr>
          <a:xfrm>
            <a:off x="6468998" y="2127468"/>
            <a:ext cx="4808602" cy="2862322"/>
          </a:xfrm>
          <a:prstGeom prst="rect">
            <a:avLst/>
          </a:prstGeom>
          <a:noFill/>
        </p:spPr>
        <p:txBody>
          <a:bodyPr wrap="square" rtlCol="0">
            <a:spAutoFit/>
          </a:bodyPr>
          <a:lstStyle/>
          <a:p>
            <a:pPr algn="just"/>
            <a:r>
              <a:rPr lang="en-US" sz="2000" dirty="0" err="1">
                <a:latin typeface="Arial" panose="020B0604020202020204" pitchFamily="34" charset="0"/>
                <a:cs typeface="Arial" panose="020B0604020202020204" pitchFamily="34" charset="0"/>
              </a:rPr>
              <a:t>Có</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hàng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trăm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nếu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không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phải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hàng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nghìn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ví</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dụ</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về</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tài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liệu</a:t>
            </a:r>
            <a:r>
              <a:rPr lang="en-US" sz="2000" dirty="0">
                <a:latin typeface="Arial" panose="020B0604020202020204" pitchFamily="34" charset="0"/>
                <a:cs typeface="Arial" panose="020B0604020202020204" pitchFamily="34" charset="0"/>
              </a:rPr>
              <a:t> SRS </a:t>
            </a:r>
            <a:r>
              <a:rPr lang="en-US" sz="2000" dirty="0" err="1">
                <a:latin typeface="Arial" panose="020B0604020202020204" pitchFamily="34" charset="0"/>
                <a:cs typeface="Arial" panose="020B0604020202020204" pitchFamily="34" charset="0"/>
              </a:rPr>
              <a:t>rải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rác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trên</a:t>
            </a:r>
            <a:r>
              <a:rPr lang="en-US" sz="2000" dirty="0">
                <a:latin typeface="Arial" panose="020B0604020202020204" pitchFamily="34" charset="0"/>
                <a:cs typeface="Arial" panose="020B0604020202020204" pitchFamily="34" charset="0"/>
              </a:rPr>
              <a:t> internet. </a:t>
            </a:r>
            <a:r>
              <a:rPr lang="en-US" sz="2000" dirty="0" err="1">
                <a:latin typeface="Arial" panose="020B0604020202020204" pitchFamily="34" charset="0"/>
                <a:cs typeface="Arial" panose="020B0604020202020204" pitchFamily="34" charset="0"/>
              </a:rPr>
              <a:t>Nhiều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trang</a:t>
            </a:r>
            <a:r>
              <a:rPr lang="en-US" sz="2000" dirty="0">
                <a:latin typeface="Arial" panose="020B0604020202020204" pitchFamily="34" charset="0"/>
                <a:cs typeface="Arial" panose="020B0604020202020204" pitchFamily="34" charset="0"/>
              </a:rPr>
              <a:t> web </a:t>
            </a:r>
            <a:r>
              <a:rPr lang="en-US" sz="2000" dirty="0" err="1">
                <a:latin typeface="Arial" panose="020B0604020202020204" pitchFamily="34" charset="0"/>
                <a:cs typeface="Arial" panose="020B0604020202020204" pitchFamily="34" charset="0"/>
              </a:rPr>
              <a:t>dường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như</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có</a:t>
            </a:r>
            <a:r>
              <a:rPr lang="en-US" sz="2000" dirty="0">
                <a:latin typeface="Arial" panose="020B0604020202020204" pitchFamily="34" charset="0"/>
                <a:cs typeface="Arial" panose="020B0604020202020204" pitchFamily="34" charset="0"/>
              </a:rPr>
              <a:t> ý </a:t>
            </a:r>
            <a:r>
              <a:rPr lang="en-US" sz="2000" dirty="0" err="1">
                <a:latin typeface="Arial" panose="020B0604020202020204" pitchFamily="34" charset="0"/>
                <a:cs typeface="Arial" panose="020B0604020202020204" pitchFamily="34" charset="0"/>
              </a:rPr>
              <a:t>tưởng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riêng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họ</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về</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những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gì</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tạo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nên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một</a:t>
            </a:r>
            <a:r>
              <a:rPr lang="en-US" sz="2000" dirty="0">
                <a:latin typeface="Arial" panose="020B0604020202020204" pitchFamily="34" charset="0"/>
                <a:cs typeface="Arial" panose="020B0604020202020204" pitchFamily="34" charset="0"/>
              </a:rPr>
              <a:t> SRS. </a:t>
            </a:r>
            <a:r>
              <a:rPr lang="en-US" sz="2000" dirty="0" err="1">
                <a:latin typeface="Arial" panose="020B0604020202020204" pitchFamily="34" charset="0"/>
                <a:cs typeface="Arial" panose="020B0604020202020204" pitchFamily="34" charset="0"/>
              </a:rPr>
              <a:t>Thay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vì</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giới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thiệu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thêm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một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mẫu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mới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khác</a:t>
            </a:r>
            <a:r>
              <a:rPr lang="en-US" sz="2000" dirty="0">
                <a:latin typeface="Arial" panose="020B0604020202020204" pitchFamily="34" charset="0"/>
                <a:cs typeface="Arial" panose="020B0604020202020204" pitchFamily="34" charset="0"/>
              </a:rPr>
              <a:t> , ta </a:t>
            </a:r>
            <a:r>
              <a:rPr lang="en-US" sz="2000" dirty="0" err="1">
                <a:latin typeface="Arial" panose="020B0604020202020204" pitchFamily="34" charset="0"/>
                <a:cs typeface="Arial" panose="020B0604020202020204" pitchFamily="34" charset="0"/>
              </a:rPr>
              <a:t>sẽ</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chọn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sử</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dụng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mẫu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đã</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định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bởi</a:t>
            </a:r>
            <a:r>
              <a:rPr lang="en-US" sz="2000" dirty="0">
                <a:latin typeface="Arial" panose="020B0604020202020204" pitchFamily="34" charset="0"/>
                <a:cs typeface="Arial" panose="020B0604020202020204" pitchFamily="34" charset="0"/>
              </a:rPr>
              <a:t> IEEE: </a:t>
            </a:r>
            <a:r>
              <a:rPr lang="en-US" sz="2000" dirty="0" err="1">
                <a:latin typeface="Arial" panose="020B0604020202020204" pitchFamily="34" charset="0"/>
                <a:cs typeface="Arial" panose="020B0604020202020204" pitchFamily="34" charset="0"/>
              </a:rPr>
              <a:t>Thực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hành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Khuyến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nghị</a:t>
            </a:r>
            <a:r>
              <a:rPr lang="en-US" sz="2000" dirty="0">
                <a:latin typeface="Arial" panose="020B0604020202020204" pitchFamily="34" charset="0"/>
                <a:cs typeface="Arial" panose="020B0604020202020204" pitchFamily="34" charset="0"/>
              </a:rPr>
              <a:t> IEEE 830-1998 </a:t>
            </a:r>
            <a:r>
              <a:rPr lang="en-US" sz="2000" dirty="0" err="1">
                <a:latin typeface="Arial" panose="020B0604020202020204" pitchFamily="34" charset="0"/>
                <a:cs typeface="Arial" panose="020B0604020202020204" pitchFamily="34" charset="0"/>
              </a:rPr>
              <a:t>cho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Phần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mềm</a:t>
            </a:r>
            <a:endParaRPr lang="en-US" altLang="zh-CN" sz="2000" dirty="0">
              <a:latin typeface="Arial" panose="020B0604020202020204" pitchFamily="34" charset="0"/>
              <a:cs typeface="Arial" panose="020B0604020202020204" pitchFamily="34" charset="0"/>
            </a:endParaRPr>
          </a:p>
        </p:txBody>
      </p:sp>
      <p:pic>
        <p:nvPicPr>
          <p:cNvPr id="18" name="Graphic 17" descr="Internet">
            <a:extLst>
              <a:ext uri="{FF2B5EF4-FFF2-40B4-BE49-F238E27FC236}">
                <a16:creationId xmlns:a16="http://schemas.microsoft.com/office/drawing/2014/main" id="{4097A81C-2670-4AB5-90A3-5E3C8593DED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999464" y="4217435"/>
            <a:ext cx="750124" cy="750124"/>
          </a:xfrm>
          <a:prstGeom prst="rect">
            <a:avLst/>
          </a:prstGeom>
        </p:spPr>
      </p:pic>
      <p:pic>
        <p:nvPicPr>
          <p:cNvPr id="22" name="Graphic 21" descr="Open folder">
            <a:extLst>
              <a:ext uri="{FF2B5EF4-FFF2-40B4-BE49-F238E27FC236}">
                <a16:creationId xmlns:a16="http://schemas.microsoft.com/office/drawing/2014/main" id="{EB81B1F7-D6D3-4457-BC49-B54CF0EF746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550609" y="4735980"/>
            <a:ext cx="808266" cy="808266"/>
          </a:xfrm>
          <a:prstGeom prst="rect">
            <a:avLst/>
          </a:prstGeom>
        </p:spPr>
      </p:pic>
    </p:spTree>
    <p:extLst>
      <p:ext uri="{BB962C8B-B14F-4D97-AF65-F5344CB8AC3E}">
        <p14:creationId xmlns:p14="http://schemas.microsoft.com/office/powerpoint/2010/main" val="2439139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2">
                                            <p:txEl>
                                              <p:pRg st="0" end="0"/>
                                            </p:txEl>
                                          </p:spTgt>
                                        </p:tgtEl>
                                        <p:attrNameLst>
                                          <p:attrName>style.visibility</p:attrName>
                                        </p:attrNameLst>
                                      </p:cBhvr>
                                      <p:to>
                                        <p:strVal val="visible"/>
                                      </p:to>
                                    </p:set>
                                    <p:anim calcmode="lin" valueType="num">
                                      <p:cBhvr additive="base">
                                        <p:cTn id="14"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5" dur="10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4">
                                            <p:txEl>
                                              <p:pRg st="0" end="0"/>
                                            </p:txEl>
                                          </p:spTgt>
                                        </p:tgtEl>
                                        <p:attrNameLst>
                                          <p:attrName>style.visibility</p:attrName>
                                        </p:attrNameLst>
                                      </p:cBhvr>
                                      <p:to>
                                        <p:strVal val="visible"/>
                                      </p:to>
                                    </p:set>
                                    <p:anim calcmode="lin" valueType="num">
                                      <p:cBhvr additive="base">
                                        <p:cTn id="20"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21" dur="10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a:extLst>
              <a:ext uri="{FF2B5EF4-FFF2-40B4-BE49-F238E27FC236}">
                <a16:creationId xmlns:a16="http://schemas.microsoft.com/office/drawing/2014/main" id="{59FC1CF7-34A2-4F1D-9D7B-CEBAC7EE965D}"/>
              </a:ext>
            </a:extLst>
          </p:cNvPr>
          <p:cNvSpPr/>
          <p:nvPr/>
        </p:nvSpPr>
        <p:spPr>
          <a:xfrm>
            <a:off x="-1" y="0"/>
            <a:ext cx="2953305" cy="3429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2">
            <a:extLst>
              <a:ext uri="{FF2B5EF4-FFF2-40B4-BE49-F238E27FC236}">
                <a16:creationId xmlns:a16="http://schemas.microsoft.com/office/drawing/2014/main" id="{947100EC-3579-42E2-BA76-29B500FF23F1}"/>
              </a:ext>
            </a:extLst>
          </p:cNvPr>
          <p:cNvSpPr/>
          <p:nvPr/>
        </p:nvSpPr>
        <p:spPr>
          <a:xfrm>
            <a:off x="3048001" y="0"/>
            <a:ext cx="1268360" cy="3429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3">
            <a:extLst>
              <a:ext uri="{FF2B5EF4-FFF2-40B4-BE49-F238E27FC236}">
                <a16:creationId xmlns:a16="http://schemas.microsoft.com/office/drawing/2014/main" id="{5E53F958-B74F-4E03-8FBE-7562DD02D0CB}"/>
              </a:ext>
            </a:extLst>
          </p:cNvPr>
          <p:cNvSpPr/>
          <p:nvPr/>
        </p:nvSpPr>
        <p:spPr>
          <a:xfrm>
            <a:off x="-2" y="3429000"/>
            <a:ext cx="2953305" cy="3429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4">
            <a:extLst>
              <a:ext uri="{FF2B5EF4-FFF2-40B4-BE49-F238E27FC236}">
                <a16:creationId xmlns:a16="http://schemas.microsoft.com/office/drawing/2014/main" id="{1E09E872-7FBB-43B8-8B71-288F438F64F9}"/>
              </a:ext>
            </a:extLst>
          </p:cNvPr>
          <p:cNvSpPr/>
          <p:nvPr/>
        </p:nvSpPr>
        <p:spPr>
          <a:xfrm>
            <a:off x="3047999" y="3429000"/>
            <a:ext cx="1268360" cy="3429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9">
            <a:extLst>
              <a:ext uri="{FF2B5EF4-FFF2-40B4-BE49-F238E27FC236}">
                <a16:creationId xmlns:a16="http://schemas.microsoft.com/office/drawing/2014/main" id="{1818EBA9-B215-48B7-BC98-871BAD5AC93E}"/>
              </a:ext>
            </a:extLst>
          </p:cNvPr>
          <p:cNvSpPr/>
          <p:nvPr/>
        </p:nvSpPr>
        <p:spPr>
          <a:xfrm rot="10800000" flipH="1" flipV="1">
            <a:off x="-1" y="-11"/>
            <a:ext cx="5112775" cy="68580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457200" indent="-457200">
              <a:buFont typeface="+mj-lt"/>
              <a:buAutoNum type="arabicPeriod"/>
            </a:pPr>
            <a:r>
              <a:rPr lang="en-US" sz="2000" dirty="0" err="1">
                <a:solidFill>
                  <a:schemeClr val="tx1"/>
                </a:solidFill>
                <a:latin typeface="Arial" panose="020B0604020202020204" pitchFamily="34" charset="0"/>
                <a:cs typeface="Arial" panose="020B0604020202020204" pitchFamily="34" charset="0"/>
              </a:rPr>
              <a:t>Giới</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thiệu</a:t>
            </a:r>
            <a:endParaRPr lang="en-US" sz="2000" dirty="0">
              <a:solidFill>
                <a:schemeClr val="tx1"/>
              </a:solidFill>
              <a:latin typeface="Arial" panose="020B0604020202020204" pitchFamily="34" charset="0"/>
              <a:cs typeface="Arial" panose="020B0604020202020204" pitchFamily="34" charset="0"/>
            </a:endParaRPr>
          </a:p>
          <a:p>
            <a:pPr marL="914400" lvl="1" indent="-457200">
              <a:buFont typeface="Arial" panose="020B0604020202020204" pitchFamily="34" charset="0"/>
              <a:buChar char="•"/>
            </a:pPr>
            <a:r>
              <a:rPr lang="en-US" sz="2000" dirty="0" err="1">
                <a:solidFill>
                  <a:schemeClr val="tx1"/>
                </a:solidFill>
                <a:latin typeface="Arial" panose="020B0604020202020204" pitchFamily="34" charset="0"/>
                <a:cs typeface="Arial" panose="020B0604020202020204" pitchFamily="34" charset="0"/>
              </a:rPr>
              <a:t>Mục</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đích</a:t>
            </a:r>
            <a:endParaRPr lang="en-US" sz="2000" dirty="0">
              <a:solidFill>
                <a:schemeClr val="tx1"/>
              </a:solidFill>
              <a:latin typeface="Arial" panose="020B0604020202020204" pitchFamily="34" charset="0"/>
              <a:cs typeface="Arial" panose="020B0604020202020204" pitchFamily="34" charset="0"/>
            </a:endParaRPr>
          </a:p>
          <a:p>
            <a:pPr marL="914400" lvl="1" indent="-457200">
              <a:buFont typeface="Arial" panose="020B0604020202020204" pitchFamily="34" charset="0"/>
              <a:buChar char="•"/>
            </a:pPr>
            <a:r>
              <a:rPr lang="en-US" sz="2000" dirty="0" err="1">
                <a:solidFill>
                  <a:schemeClr val="tx1"/>
                </a:solidFill>
                <a:latin typeface="Arial" panose="020B0604020202020204" pitchFamily="34" charset="0"/>
                <a:cs typeface="Arial" panose="020B0604020202020204" pitchFamily="34" charset="0"/>
              </a:rPr>
              <a:t>Phạm</a:t>
            </a:r>
            <a:r>
              <a:rPr lang="en-US" sz="2000" dirty="0">
                <a:solidFill>
                  <a:schemeClr val="tx1"/>
                </a:solidFill>
                <a:latin typeface="Arial" panose="020B0604020202020204" pitchFamily="34" charset="0"/>
                <a:cs typeface="Arial" panose="020B0604020202020204" pitchFamily="34" charset="0"/>
              </a:rPr>
              <a:t> vi</a:t>
            </a:r>
          </a:p>
          <a:p>
            <a:pPr marL="914400" lvl="1" indent="-457200">
              <a:buFont typeface="Arial" panose="020B0604020202020204" pitchFamily="34" charset="0"/>
              <a:buChar char="•"/>
            </a:pPr>
            <a:r>
              <a:rPr lang="en-US" sz="2000" dirty="0" err="1">
                <a:solidFill>
                  <a:schemeClr val="tx1"/>
                </a:solidFill>
                <a:latin typeface="Arial" panose="020B0604020202020204" pitchFamily="34" charset="0"/>
                <a:cs typeface="Arial" panose="020B0604020202020204" pitchFamily="34" charset="0"/>
              </a:rPr>
              <a:t>Định</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nghĩa</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từ</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viết</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tắt</a:t>
            </a:r>
            <a:endParaRPr lang="en-US" sz="2000" dirty="0">
              <a:solidFill>
                <a:schemeClr val="tx1"/>
              </a:solidFill>
              <a:latin typeface="Arial" panose="020B0604020202020204" pitchFamily="34" charset="0"/>
              <a:cs typeface="Arial" panose="020B0604020202020204" pitchFamily="34" charset="0"/>
            </a:endParaRPr>
          </a:p>
          <a:p>
            <a:pPr marL="914400" lvl="1" indent="-457200">
              <a:buFont typeface="Arial" panose="020B0604020202020204" pitchFamily="34" charset="0"/>
              <a:buChar char="•"/>
            </a:pPr>
            <a:r>
              <a:rPr lang="en-US" sz="2000" dirty="0" err="1">
                <a:solidFill>
                  <a:schemeClr val="tx1"/>
                </a:solidFill>
                <a:latin typeface="Arial" panose="020B0604020202020204" pitchFamily="34" charset="0"/>
                <a:cs typeface="Arial" panose="020B0604020202020204" pitchFamily="34" charset="0"/>
              </a:rPr>
              <a:t>Tài</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liệu</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tham</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khảo</a:t>
            </a:r>
            <a:endParaRPr lang="en-US" sz="2000" dirty="0">
              <a:solidFill>
                <a:schemeClr val="tx1"/>
              </a:solidFill>
              <a:latin typeface="Arial" panose="020B0604020202020204" pitchFamily="34" charset="0"/>
              <a:cs typeface="Arial" panose="020B0604020202020204" pitchFamily="34" charset="0"/>
            </a:endParaRPr>
          </a:p>
          <a:p>
            <a:pPr marL="914400" lvl="1" indent="-457200">
              <a:buFont typeface="Arial" panose="020B0604020202020204" pitchFamily="34" charset="0"/>
              <a:buChar char="•"/>
            </a:pPr>
            <a:r>
              <a:rPr lang="en-US" sz="2000" dirty="0" err="1">
                <a:solidFill>
                  <a:schemeClr val="tx1"/>
                </a:solidFill>
                <a:latin typeface="Arial" panose="020B0604020202020204" pitchFamily="34" charset="0"/>
                <a:cs typeface="Arial" panose="020B0604020202020204" pitchFamily="34" charset="0"/>
              </a:rPr>
              <a:t>Tổng</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quan</a:t>
            </a:r>
            <a:r>
              <a:rPr lang="en-US" sz="2000" dirty="0">
                <a:solidFill>
                  <a:schemeClr val="tx1"/>
                </a:solidFill>
                <a:latin typeface="Arial" panose="020B0604020202020204" pitchFamily="34" charset="0"/>
                <a:cs typeface="Arial" panose="020B0604020202020204" pitchFamily="34" charset="0"/>
              </a:rPr>
              <a:t> </a:t>
            </a:r>
          </a:p>
          <a:p>
            <a:pPr marL="457200" indent="-457200">
              <a:buFont typeface="+mj-lt"/>
              <a:buAutoNum type="arabicPeriod"/>
            </a:pPr>
            <a:r>
              <a:rPr lang="en-US" sz="2000" dirty="0" err="1">
                <a:solidFill>
                  <a:schemeClr val="tx1"/>
                </a:solidFill>
                <a:latin typeface="Arial" panose="020B0604020202020204" pitchFamily="34" charset="0"/>
                <a:cs typeface="Arial" panose="020B0604020202020204" pitchFamily="34" charset="0"/>
              </a:rPr>
              <a:t>Mô</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tả</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chung</a:t>
            </a:r>
            <a:endParaRPr lang="en-US" sz="2000" dirty="0">
              <a:solidFill>
                <a:schemeClr val="tx1"/>
              </a:solidFill>
              <a:latin typeface="Arial" panose="020B0604020202020204" pitchFamily="34" charset="0"/>
              <a:cs typeface="Arial" panose="020B0604020202020204" pitchFamily="34" charset="0"/>
            </a:endParaRPr>
          </a:p>
          <a:p>
            <a:pPr marL="914400" lvl="1" indent="-457200">
              <a:buFont typeface="Arial" panose="020B0604020202020204" pitchFamily="34" charset="0"/>
              <a:buChar char="•"/>
            </a:pPr>
            <a:r>
              <a:rPr lang="en-US" sz="2000" dirty="0">
                <a:solidFill>
                  <a:schemeClr val="tx1"/>
                </a:solidFill>
                <a:latin typeface="Arial" panose="020B0604020202020204" pitchFamily="34" charset="0"/>
                <a:cs typeface="Arial" panose="020B0604020202020204" pitchFamily="34" charset="0"/>
              </a:rPr>
              <a:t>Quan </a:t>
            </a:r>
            <a:r>
              <a:rPr lang="en-US" sz="2000" dirty="0" err="1">
                <a:solidFill>
                  <a:schemeClr val="tx1"/>
                </a:solidFill>
                <a:latin typeface="Arial" panose="020B0604020202020204" pitchFamily="34" charset="0"/>
                <a:cs typeface="Arial" panose="020B0604020202020204" pitchFamily="34" charset="0"/>
              </a:rPr>
              <a:t>điểm</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về</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sản</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phẩm</a:t>
            </a:r>
            <a:endParaRPr lang="en-US" sz="2000" dirty="0">
              <a:solidFill>
                <a:schemeClr val="tx1"/>
              </a:solidFill>
              <a:latin typeface="Arial" panose="020B0604020202020204" pitchFamily="34" charset="0"/>
              <a:cs typeface="Arial" panose="020B0604020202020204" pitchFamily="34" charset="0"/>
            </a:endParaRPr>
          </a:p>
          <a:p>
            <a:pPr marL="1371600" lvl="2" indent="-457200">
              <a:buFont typeface="Wingdings" panose="05000000000000000000" pitchFamily="2" charset="2"/>
              <a:buChar char="Ø"/>
            </a:pPr>
            <a:r>
              <a:rPr lang="en-US" sz="2000" dirty="0">
                <a:solidFill>
                  <a:schemeClr val="tx1"/>
                </a:solidFill>
                <a:latin typeface="Arial" panose="020B0604020202020204" pitchFamily="34" charset="0"/>
                <a:cs typeface="Arial" panose="020B0604020202020204" pitchFamily="34" charset="0"/>
              </a:rPr>
              <a:t>Giao </a:t>
            </a:r>
            <a:r>
              <a:rPr lang="en-US" sz="2000" dirty="0" err="1">
                <a:solidFill>
                  <a:schemeClr val="tx1"/>
                </a:solidFill>
                <a:latin typeface="Arial" panose="020B0604020202020204" pitchFamily="34" charset="0"/>
                <a:cs typeface="Arial" panose="020B0604020202020204" pitchFamily="34" charset="0"/>
              </a:rPr>
              <a:t>diện</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hệ</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thống</a:t>
            </a:r>
            <a:endParaRPr lang="en-US" sz="2000" dirty="0">
              <a:solidFill>
                <a:schemeClr val="tx1"/>
              </a:solidFill>
              <a:latin typeface="Arial" panose="020B0604020202020204" pitchFamily="34" charset="0"/>
              <a:cs typeface="Arial" panose="020B0604020202020204" pitchFamily="34" charset="0"/>
            </a:endParaRPr>
          </a:p>
          <a:p>
            <a:pPr marL="1371600" lvl="2" indent="-457200">
              <a:buFont typeface="Wingdings" panose="05000000000000000000" pitchFamily="2" charset="2"/>
              <a:buChar char="Ø"/>
            </a:pPr>
            <a:r>
              <a:rPr lang="en-US" sz="2000" dirty="0">
                <a:solidFill>
                  <a:schemeClr val="tx1"/>
                </a:solidFill>
                <a:latin typeface="Arial" panose="020B0604020202020204" pitchFamily="34" charset="0"/>
                <a:cs typeface="Arial" panose="020B0604020202020204" pitchFamily="34" charset="0"/>
              </a:rPr>
              <a:t>Giao </a:t>
            </a:r>
            <a:r>
              <a:rPr lang="en-US" sz="2000" dirty="0" err="1">
                <a:solidFill>
                  <a:schemeClr val="tx1"/>
                </a:solidFill>
                <a:latin typeface="Arial" panose="020B0604020202020204" pitchFamily="34" charset="0"/>
                <a:cs typeface="Arial" panose="020B0604020202020204" pitchFamily="34" charset="0"/>
              </a:rPr>
              <a:t>diện</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người</a:t>
            </a:r>
            <a:r>
              <a:rPr lang="en-US" sz="2000" dirty="0">
                <a:solidFill>
                  <a:schemeClr val="tx1"/>
                </a:solidFill>
                <a:latin typeface="Arial" panose="020B0604020202020204" pitchFamily="34" charset="0"/>
                <a:cs typeface="Arial" panose="020B0604020202020204" pitchFamily="34" charset="0"/>
              </a:rPr>
              <a:t> dung</a:t>
            </a:r>
          </a:p>
          <a:p>
            <a:pPr marL="1371600" lvl="2" indent="-457200">
              <a:buFont typeface="Wingdings" panose="05000000000000000000" pitchFamily="2" charset="2"/>
              <a:buChar char="Ø"/>
            </a:pPr>
            <a:r>
              <a:rPr lang="en-US" sz="2000" dirty="0">
                <a:solidFill>
                  <a:schemeClr val="tx1"/>
                </a:solidFill>
                <a:latin typeface="Arial" panose="020B0604020202020204" pitchFamily="34" charset="0"/>
                <a:cs typeface="Arial" panose="020B0604020202020204" pitchFamily="34" charset="0"/>
              </a:rPr>
              <a:t>Giao </a:t>
            </a:r>
            <a:r>
              <a:rPr lang="en-US" sz="2000" dirty="0" err="1">
                <a:solidFill>
                  <a:schemeClr val="tx1"/>
                </a:solidFill>
                <a:latin typeface="Arial" panose="020B0604020202020204" pitchFamily="34" charset="0"/>
                <a:cs typeface="Arial" panose="020B0604020202020204" pitchFamily="34" charset="0"/>
              </a:rPr>
              <a:t>diện</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phần</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cứng</a:t>
            </a:r>
            <a:endParaRPr lang="en-US" sz="2000" dirty="0">
              <a:solidFill>
                <a:schemeClr val="tx1"/>
              </a:solidFill>
              <a:latin typeface="Arial" panose="020B0604020202020204" pitchFamily="34" charset="0"/>
              <a:cs typeface="Arial" panose="020B0604020202020204" pitchFamily="34" charset="0"/>
            </a:endParaRPr>
          </a:p>
          <a:p>
            <a:pPr marL="1371600" lvl="2" indent="-457200">
              <a:buFont typeface="Wingdings" panose="05000000000000000000" pitchFamily="2" charset="2"/>
              <a:buChar char="Ø"/>
            </a:pPr>
            <a:r>
              <a:rPr lang="en-US" sz="2000" dirty="0">
                <a:solidFill>
                  <a:schemeClr val="tx1"/>
                </a:solidFill>
                <a:latin typeface="Arial" panose="020B0604020202020204" pitchFamily="34" charset="0"/>
                <a:cs typeface="Arial" panose="020B0604020202020204" pitchFamily="34" charset="0"/>
              </a:rPr>
              <a:t>Giao </a:t>
            </a:r>
            <a:r>
              <a:rPr lang="en-US" sz="2000" dirty="0" err="1">
                <a:solidFill>
                  <a:schemeClr val="tx1"/>
                </a:solidFill>
                <a:latin typeface="Arial" panose="020B0604020202020204" pitchFamily="34" charset="0"/>
                <a:cs typeface="Arial" panose="020B0604020202020204" pitchFamily="34" charset="0"/>
              </a:rPr>
              <a:t>diện</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phần</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mềm</a:t>
            </a:r>
            <a:endParaRPr lang="en-US" sz="2000" dirty="0">
              <a:solidFill>
                <a:schemeClr val="tx1"/>
              </a:solidFill>
              <a:latin typeface="Arial" panose="020B0604020202020204" pitchFamily="34" charset="0"/>
              <a:cs typeface="Arial" panose="020B0604020202020204" pitchFamily="34" charset="0"/>
            </a:endParaRPr>
          </a:p>
          <a:p>
            <a:pPr marL="1371600" lvl="2" indent="-457200">
              <a:buFont typeface="Wingdings" panose="05000000000000000000" pitchFamily="2" charset="2"/>
              <a:buChar char="Ø"/>
            </a:pPr>
            <a:r>
              <a:rPr lang="en-US" sz="2000" dirty="0">
                <a:solidFill>
                  <a:schemeClr val="tx1"/>
                </a:solidFill>
                <a:latin typeface="Arial" panose="020B0604020202020204" pitchFamily="34" charset="0"/>
                <a:cs typeface="Arial" panose="020B0604020202020204" pitchFamily="34" charset="0"/>
              </a:rPr>
              <a:t>Giao </a:t>
            </a:r>
            <a:r>
              <a:rPr lang="en-US" sz="2000" dirty="0" err="1">
                <a:solidFill>
                  <a:schemeClr val="tx1"/>
                </a:solidFill>
                <a:latin typeface="Arial" panose="020B0604020202020204" pitchFamily="34" charset="0"/>
                <a:cs typeface="Arial" panose="020B0604020202020204" pitchFamily="34" charset="0"/>
              </a:rPr>
              <a:t>diện</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truyền</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thông</a:t>
            </a:r>
            <a:endParaRPr lang="en-US" sz="2000" dirty="0">
              <a:solidFill>
                <a:schemeClr val="tx1"/>
              </a:solidFill>
              <a:latin typeface="Arial" panose="020B0604020202020204" pitchFamily="34" charset="0"/>
              <a:cs typeface="Arial" panose="020B0604020202020204" pitchFamily="34" charset="0"/>
            </a:endParaRPr>
          </a:p>
          <a:p>
            <a:pPr marL="1371600" lvl="2" indent="-457200">
              <a:buFont typeface="Wingdings" panose="05000000000000000000" pitchFamily="2" charset="2"/>
              <a:buChar char="Ø"/>
            </a:pPr>
            <a:r>
              <a:rPr lang="en-US" sz="2000" dirty="0" err="1">
                <a:solidFill>
                  <a:schemeClr val="tx1"/>
                </a:solidFill>
                <a:latin typeface="Arial" panose="020B0604020202020204" pitchFamily="34" charset="0"/>
                <a:cs typeface="Arial" panose="020B0604020202020204" pitchFamily="34" charset="0"/>
              </a:rPr>
              <a:t>Hạn</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chế</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về</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bộ</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nhớ</a:t>
            </a:r>
            <a:endParaRPr lang="en-US" sz="2000" dirty="0">
              <a:solidFill>
                <a:schemeClr val="tx1"/>
              </a:solidFill>
              <a:latin typeface="Arial" panose="020B0604020202020204" pitchFamily="34" charset="0"/>
              <a:cs typeface="Arial" panose="020B0604020202020204" pitchFamily="34" charset="0"/>
            </a:endParaRPr>
          </a:p>
          <a:p>
            <a:pPr marL="1371600" lvl="2" indent="-457200">
              <a:buFont typeface="Wingdings" panose="05000000000000000000" pitchFamily="2" charset="2"/>
              <a:buChar char="Ø"/>
            </a:pPr>
            <a:r>
              <a:rPr lang="en-US" sz="2000" dirty="0" err="1">
                <a:solidFill>
                  <a:schemeClr val="tx1"/>
                </a:solidFill>
                <a:latin typeface="Arial" panose="020B0604020202020204" pitchFamily="34" charset="0"/>
                <a:cs typeface="Arial" panose="020B0604020202020204" pitchFamily="34" charset="0"/>
              </a:rPr>
              <a:t>Hoạt</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động</a:t>
            </a:r>
            <a:endParaRPr lang="en-US" sz="2000" dirty="0">
              <a:solidFill>
                <a:schemeClr val="tx1"/>
              </a:solidFill>
              <a:latin typeface="Arial" panose="020B0604020202020204" pitchFamily="34" charset="0"/>
              <a:cs typeface="Arial" panose="020B0604020202020204" pitchFamily="34" charset="0"/>
            </a:endParaRPr>
          </a:p>
          <a:p>
            <a:pPr marL="914400" lvl="1" indent="-457200">
              <a:buFont typeface="Arial" panose="020B0604020202020204" pitchFamily="34" charset="0"/>
              <a:buChar char="•"/>
            </a:pPr>
            <a:r>
              <a:rPr lang="en-US" sz="2000" dirty="0" err="1">
                <a:solidFill>
                  <a:schemeClr val="tx1"/>
                </a:solidFill>
                <a:latin typeface="Arial" panose="020B0604020202020204" pitchFamily="34" charset="0"/>
                <a:cs typeface="Arial" panose="020B0604020202020204" pitchFamily="34" charset="0"/>
              </a:rPr>
              <a:t>Yêu</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cầu</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về</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thích</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ứng</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địa</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điểm</a:t>
            </a:r>
            <a:endParaRPr lang="en-US" sz="2000" dirty="0">
              <a:solidFill>
                <a:schemeClr val="tx1"/>
              </a:solidFill>
              <a:latin typeface="Arial" panose="020B0604020202020204" pitchFamily="34" charset="0"/>
              <a:cs typeface="Arial" panose="020B0604020202020204" pitchFamily="34" charset="0"/>
            </a:endParaRPr>
          </a:p>
          <a:p>
            <a:pPr marL="914400" lvl="1" indent="-457200">
              <a:buFont typeface="Arial" panose="020B0604020202020204" pitchFamily="34" charset="0"/>
              <a:buChar char="•"/>
            </a:pPr>
            <a:r>
              <a:rPr lang="en-US" sz="2000" dirty="0" err="1">
                <a:solidFill>
                  <a:schemeClr val="tx1"/>
                </a:solidFill>
                <a:latin typeface="Arial" panose="020B0604020202020204" pitchFamily="34" charset="0"/>
                <a:cs typeface="Arial" panose="020B0604020202020204" pitchFamily="34" charset="0"/>
              </a:rPr>
              <a:t>Chức</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năng</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của</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sản</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phẩm</a:t>
            </a:r>
            <a:endParaRPr lang="en-US" sz="2000" dirty="0">
              <a:solidFill>
                <a:schemeClr val="tx1"/>
              </a:solidFill>
              <a:latin typeface="Arial" panose="020B0604020202020204" pitchFamily="34" charset="0"/>
              <a:cs typeface="Arial" panose="020B0604020202020204" pitchFamily="34" charset="0"/>
            </a:endParaRPr>
          </a:p>
          <a:p>
            <a:pPr marL="914400" lvl="1" indent="-457200">
              <a:buFont typeface="Arial" panose="020B0604020202020204" pitchFamily="34" charset="0"/>
              <a:buChar char="•"/>
            </a:pPr>
            <a:r>
              <a:rPr lang="en-US" sz="2000" dirty="0" err="1">
                <a:solidFill>
                  <a:schemeClr val="tx1"/>
                </a:solidFill>
                <a:latin typeface="Arial" panose="020B0604020202020204" pitchFamily="34" charset="0"/>
                <a:cs typeface="Arial" panose="020B0604020202020204" pitchFamily="34" charset="0"/>
              </a:rPr>
              <a:t>Đặc</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điểm</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người</a:t>
            </a:r>
            <a:r>
              <a:rPr lang="en-US" sz="2000" dirty="0">
                <a:solidFill>
                  <a:schemeClr val="tx1"/>
                </a:solidFill>
                <a:latin typeface="Arial" panose="020B0604020202020204" pitchFamily="34" charset="0"/>
                <a:cs typeface="Arial" panose="020B0604020202020204" pitchFamily="34" charset="0"/>
              </a:rPr>
              <a:t> dung</a:t>
            </a:r>
          </a:p>
          <a:p>
            <a:pPr marL="914400" lvl="1" indent="-457200">
              <a:buFont typeface="Arial" panose="020B0604020202020204" pitchFamily="34" charset="0"/>
              <a:buChar char="•"/>
            </a:pPr>
            <a:r>
              <a:rPr lang="en-US" sz="2000" dirty="0" err="1">
                <a:solidFill>
                  <a:schemeClr val="tx1"/>
                </a:solidFill>
                <a:latin typeface="Arial" panose="020B0604020202020204" pitchFamily="34" charset="0"/>
                <a:cs typeface="Arial" panose="020B0604020202020204" pitchFamily="34" charset="0"/>
              </a:rPr>
              <a:t>Ràng</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buộc</a:t>
            </a:r>
            <a:endParaRPr lang="en-US" sz="2000" dirty="0">
              <a:solidFill>
                <a:schemeClr val="tx1"/>
              </a:solidFill>
              <a:latin typeface="Arial" panose="020B0604020202020204" pitchFamily="34" charset="0"/>
              <a:cs typeface="Arial" panose="020B0604020202020204" pitchFamily="34" charset="0"/>
            </a:endParaRPr>
          </a:p>
          <a:p>
            <a:pPr marL="914400" lvl="1" indent="-457200">
              <a:buFont typeface="Arial" panose="020B0604020202020204" pitchFamily="34" charset="0"/>
              <a:buChar char="•"/>
            </a:pPr>
            <a:r>
              <a:rPr lang="en-US" sz="2000" dirty="0" err="1">
                <a:solidFill>
                  <a:schemeClr val="tx1"/>
                </a:solidFill>
                <a:latin typeface="Arial" panose="020B0604020202020204" pitchFamily="34" charset="0"/>
                <a:cs typeface="Arial" panose="020B0604020202020204" pitchFamily="34" charset="0"/>
              </a:rPr>
              <a:t>Giả</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định</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và</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phụ</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thuộc</a:t>
            </a:r>
            <a:endParaRPr lang="en-US" sz="2000" dirty="0">
              <a:solidFill>
                <a:schemeClr val="tx1"/>
              </a:solidFill>
              <a:latin typeface="Arial" panose="020B0604020202020204" pitchFamily="34" charset="0"/>
              <a:cs typeface="Arial" panose="020B0604020202020204" pitchFamily="34" charset="0"/>
            </a:endParaRPr>
          </a:p>
          <a:p>
            <a:pPr marL="914400" lvl="1" indent="-457200">
              <a:buFont typeface="Arial" panose="020B0604020202020204" pitchFamily="34" charset="0"/>
              <a:buChar char="•"/>
            </a:pPr>
            <a:r>
              <a:rPr lang="en-US" sz="2000" dirty="0" err="1">
                <a:solidFill>
                  <a:schemeClr val="tx1"/>
                </a:solidFill>
                <a:latin typeface="Arial" panose="020B0604020202020204" pitchFamily="34" charset="0"/>
                <a:cs typeface="Arial" panose="020B0604020202020204" pitchFamily="34" charset="0"/>
              </a:rPr>
              <a:t>Phân</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bố</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các</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yêu</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cầu</a:t>
            </a:r>
            <a:endParaRPr lang="en-US" sz="2000" dirty="0">
              <a:solidFill>
                <a:schemeClr val="tx1"/>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E1C9567-EC05-4208-93E7-B5C8D41D0CAD}"/>
              </a:ext>
            </a:extLst>
          </p:cNvPr>
          <p:cNvSpPr txBox="1"/>
          <p:nvPr/>
        </p:nvSpPr>
        <p:spPr>
          <a:xfrm>
            <a:off x="5000992" y="-193717"/>
            <a:ext cx="6801650" cy="769441"/>
          </a:xfrm>
          <a:prstGeom prst="rect">
            <a:avLst/>
          </a:prstGeom>
          <a:noFill/>
        </p:spPr>
        <p:txBody>
          <a:bodyPr wrap="square" rtlCol="0">
            <a:spAutoFit/>
          </a:bodyPr>
          <a:lstStyle/>
          <a:p>
            <a:r>
              <a:rPr lang="en-US" sz="4400" dirty="0">
                <a:solidFill>
                  <a:srgbClr val="00B0F0"/>
                </a:solidFill>
              </a:rPr>
              <a:t>	</a:t>
            </a:r>
            <a:r>
              <a:rPr lang="en-US" sz="2400" dirty="0">
                <a:solidFill>
                  <a:srgbClr val="C00000"/>
                </a:solidFill>
                <a:latin typeface="Arial" panose="020B0604020202020204" pitchFamily="34" charset="0"/>
                <a:cs typeface="Arial" panose="020B0604020202020204" pitchFamily="34" charset="0"/>
              </a:rPr>
              <a:t>10.4 </a:t>
            </a:r>
            <a:r>
              <a:rPr lang="en-US" sz="2400" dirty="0" err="1">
                <a:solidFill>
                  <a:srgbClr val="C00000"/>
                </a:solidFill>
                <a:latin typeface="Arial" panose="020B0604020202020204" pitchFamily="34" charset="0"/>
                <a:cs typeface="Arial" panose="020B0604020202020204" pitchFamily="34" charset="0"/>
              </a:rPr>
              <a:t>Tài</a:t>
            </a:r>
            <a:r>
              <a:rPr lang="en-US" sz="2400" dirty="0">
                <a:solidFill>
                  <a:srgbClr val="C00000"/>
                </a:solidFill>
                <a:latin typeface="Arial" panose="020B0604020202020204" pitchFamily="34" charset="0"/>
                <a:cs typeface="Arial" panose="020B0604020202020204" pitchFamily="34" charset="0"/>
              </a:rPr>
              <a:t> </a:t>
            </a:r>
            <a:r>
              <a:rPr lang="en-US" sz="2400" dirty="0" err="1">
                <a:solidFill>
                  <a:srgbClr val="C00000"/>
                </a:solidFill>
                <a:latin typeface="Arial" panose="020B0604020202020204" pitchFamily="34" charset="0"/>
                <a:cs typeface="Arial" panose="020B0604020202020204" pitchFamily="34" charset="0"/>
              </a:rPr>
              <a:t>liệu</a:t>
            </a:r>
            <a:r>
              <a:rPr lang="en-US" sz="2400" dirty="0">
                <a:solidFill>
                  <a:srgbClr val="C00000"/>
                </a:solidFill>
                <a:latin typeface="Arial" panose="020B0604020202020204" pitchFamily="34" charset="0"/>
                <a:cs typeface="Arial" panose="020B0604020202020204" pitchFamily="34" charset="0"/>
              </a:rPr>
              <a:t> </a:t>
            </a:r>
            <a:r>
              <a:rPr lang="en-US" sz="2400" dirty="0" err="1">
                <a:solidFill>
                  <a:srgbClr val="C00000"/>
                </a:solidFill>
                <a:latin typeface="Arial" panose="020B0604020202020204" pitchFamily="34" charset="0"/>
                <a:cs typeface="Arial" panose="020B0604020202020204" pitchFamily="34" charset="0"/>
              </a:rPr>
              <a:t>đặc</a:t>
            </a:r>
            <a:r>
              <a:rPr lang="en-US" sz="2400" dirty="0">
                <a:solidFill>
                  <a:srgbClr val="C00000"/>
                </a:solidFill>
                <a:latin typeface="Arial" panose="020B0604020202020204" pitchFamily="34" charset="0"/>
                <a:cs typeface="Arial" panose="020B0604020202020204" pitchFamily="34" charset="0"/>
              </a:rPr>
              <a:t> </a:t>
            </a:r>
            <a:r>
              <a:rPr lang="en-US" sz="2400" dirty="0" err="1">
                <a:solidFill>
                  <a:srgbClr val="C00000"/>
                </a:solidFill>
                <a:latin typeface="Arial" panose="020B0604020202020204" pitchFamily="34" charset="0"/>
                <a:cs typeface="Arial" panose="020B0604020202020204" pitchFamily="34" charset="0"/>
              </a:rPr>
              <a:t>tả</a:t>
            </a:r>
            <a:r>
              <a:rPr lang="en-US" sz="2400" dirty="0">
                <a:solidFill>
                  <a:srgbClr val="C00000"/>
                </a:solidFill>
                <a:latin typeface="Arial" panose="020B0604020202020204" pitchFamily="34" charset="0"/>
                <a:cs typeface="Arial" panose="020B0604020202020204" pitchFamily="34" charset="0"/>
              </a:rPr>
              <a:t> </a:t>
            </a:r>
            <a:r>
              <a:rPr lang="en-US" sz="2400" dirty="0" err="1">
                <a:solidFill>
                  <a:srgbClr val="C00000"/>
                </a:solidFill>
                <a:latin typeface="Arial" panose="020B0604020202020204" pitchFamily="34" charset="0"/>
                <a:cs typeface="Arial" panose="020B0604020202020204" pitchFamily="34" charset="0"/>
              </a:rPr>
              <a:t>yêu</a:t>
            </a:r>
            <a:r>
              <a:rPr lang="en-US" sz="2400" dirty="0">
                <a:solidFill>
                  <a:srgbClr val="C00000"/>
                </a:solidFill>
                <a:latin typeface="Arial" panose="020B0604020202020204" pitchFamily="34" charset="0"/>
                <a:cs typeface="Arial" panose="020B0604020202020204" pitchFamily="34" charset="0"/>
              </a:rPr>
              <a:t> </a:t>
            </a:r>
            <a:r>
              <a:rPr lang="en-US" sz="2400" dirty="0" err="1">
                <a:solidFill>
                  <a:srgbClr val="C00000"/>
                </a:solidFill>
                <a:latin typeface="Arial" panose="020B0604020202020204" pitchFamily="34" charset="0"/>
                <a:cs typeface="Arial" panose="020B0604020202020204" pitchFamily="34" charset="0"/>
              </a:rPr>
              <a:t>cầu</a:t>
            </a:r>
            <a:r>
              <a:rPr lang="en-US" sz="2400" dirty="0">
                <a:solidFill>
                  <a:srgbClr val="C00000"/>
                </a:solidFill>
                <a:latin typeface="Arial" panose="020B0604020202020204" pitchFamily="34" charset="0"/>
                <a:cs typeface="Arial" panose="020B0604020202020204" pitchFamily="34" charset="0"/>
              </a:rPr>
              <a:t> </a:t>
            </a:r>
            <a:r>
              <a:rPr lang="en-US" sz="2400" dirty="0" err="1">
                <a:solidFill>
                  <a:srgbClr val="C00000"/>
                </a:solidFill>
                <a:latin typeface="Arial" panose="020B0604020202020204" pitchFamily="34" charset="0"/>
                <a:cs typeface="Arial" panose="020B0604020202020204" pitchFamily="34" charset="0"/>
              </a:rPr>
              <a:t>phần</a:t>
            </a:r>
            <a:r>
              <a:rPr lang="en-US" sz="2400" dirty="0">
                <a:solidFill>
                  <a:srgbClr val="C00000"/>
                </a:solidFill>
                <a:latin typeface="Arial" panose="020B0604020202020204" pitchFamily="34" charset="0"/>
                <a:cs typeface="Arial" panose="020B0604020202020204" pitchFamily="34" charset="0"/>
              </a:rPr>
              <a:t> </a:t>
            </a:r>
            <a:r>
              <a:rPr lang="en-US" sz="2400" dirty="0" err="1">
                <a:solidFill>
                  <a:srgbClr val="C00000"/>
                </a:solidFill>
                <a:latin typeface="Arial" panose="020B0604020202020204" pitchFamily="34" charset="0"/>
                <a:cs typeface="Arial" panose="020B0604020202020204" pitchFamily="34" charset="0"/>
              </a:rPr>
              <a:t>mềm</a:t>
            </a:r>
            <a:endParaRPr lang="en-US" sz="2400" dirty="0">
              <a:solidFill>
                <a:srgbClr val="C00000"/>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9E7DF919-FA74-4F0E-BBDE-2B6012F27162}"/>
              </a:ext>
            </a:extLst>
          </p:cNvPr>
          <p:cNvSpPr txBox="1"/>
          <p:nvPr/>
        </p:nvSpPr>
        <p:spPr>
          <a:xfrm>
            <a:off x="6211614" y="752707"/>
            <a:ext cx="4820180" cy="5324535"/>
          </a:xfrm>
          <a:prstGeom prst="rect">
            <a:avLst/>
          </a:prstGeom>
          <a:noFill/>
        </p:spPr>
        <p:txBody>
          <a:bodyPr wrap="square" rtlCol="0">
            <a:spAutoFit/>
          </a:bodyPr>
          <a:lstStyle/>
          <a:p>
            <a:pPr marL="457200" indent="-457200">
              <a:buFont typeface="+mj-lt"/>
              <a:buAutoNum type="arabicPeriod" startAt="3"/>
            </a:pPr>
            <a:r>
              <a:rPr lang="en-US" sz="2000" dirty="0" err="1">
                <a:latin typeface="Arial" panose="020B0604020202020204" pitchFamily="34" charset="0"/>
                <a:cs typeface="Arial" panose="020B0604020202020204" pitchFamily="34" charset="0"/>
              </a:rPr>
              <a:t>Yêu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cầu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cụ</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thể</a:t>
            </a:r>
            <a:endParaRPr lang="en-US" sz="2000" dirty="0">
              <a:latin typeface="Arial" panose="020B0604020202020204" pitchFamily="34" charset="0"/>
              <a:cs typeface="Arial" panose="020B0604020202020204" pitchFamily="34" charset="0"/>
            </a:endParaRPr>
          </a:p>
          <a:p>
            <a:pPr marL="914400" lvl="1"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Giao </a:t>
            </a:r>
            <a:r>
              <a:rPr lang="en-US" sz="2000" dirty="0" err="1">
                <a:latin typeface="Arial" panose="020B0604020202020204" pitchFamily="34" charset="0"/>
                <a:cs typeface="Arial" panose="020B0604020202020204" pitchFamily="34" charset="0"/>
              </a:rPr>
              <a:t>diện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bên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ngoài</a:t>
            </a:r>
            <a:endParaRPr lang="en-US" sz="2000" dirty="0">
              <a:latin typeface="Arial" panose="020B0604020202020204" pitchFamily="34" charset="0"/>
              <a:cs typeface="Arial" panose="020B0604020202020204" pitchFamily="34" charset="0"/>
            </a:endParaRPr>
          </a:p>
          <a:p>
            <a:pPr marL="914400" lvl="1" indent="-457200">
              <a:buFont typeface="Arial" panose="020B0604020202020204" pitchFamily="34" charset="0"/>
              <a:buChar char="•"/>
            </a:pPr>
            <a:r>
              <a:rPr lang="en-US" sz="2000" dirty="0" err="1">
                <a:latin typeface="Arial" panose="020B0604020202020204" pitchFamily="34" charset="0"/>
                <a:cs typeface="Arial" panose="020B0604020202020204" pitchFamily="34" charset="0"/>
              </a:rPr>
              <a:t>Yêu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cầu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chức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năng</a:t>
            </a:r>
            <a:r>
              <a:rPr lang="en-US" sz="2000" dirty="0">
                <a:latin typeface="Arial" panose="020B0604020202020204" pitchFamily="34" charset="0"/>
                <a:cs typeface="Arial" panose="020B0604020202020204" pitchFamily="34" charset="0"/>
              </a:rPr>
              <a:t> </a:t>
            </a:r>
          </a:p>
          <a:p>
            <a:pPr marL="914400" lvl="1" indent="-457200">
              <a:buFont typeface="Arial" panose="020B0604020202020204" pitchFamily="34" charset="0"/>
              <a:buChar char="•"/>
            </a:pPr>
            <a:r>
              <a:rPr lang="en-US" sz="2000" dirty="0" err="1">
                <a:latin typeface="Arial" panose="020B0604020202020204" pitchFamily="34" charset="0"/>
                <a:cs typeface="Arial" panose="020B0604020202020204" pitchFamily="34" charset="0"/>
              </a:rPr>
              <a:t>Yêu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cầu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về</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hiệu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suất</a:t>
            </a:r>
            <a:endParaRPr lang="en-US" sz="2000" dirty="0">
              <a:latin typeface="Arial" panose="020B0604020202020204" pitchFamily="34" charset="0"/>
              <a:cs typeface="Arial" panose="020B0604020202020204" pitchFamily="34" charset="0"/>
            </a:endParaRPr>
          </a:p>
          <a:p>
            <a:pPr marL="914400" lvl="1" indent="-457200">
              <a:buFont typeface="Arial" panose="020B0604020202020204" pitchFamily="34" charset="0"/>
              <a:buChar char="•"/>
            </a:pPr>
            <a:r>
              <a:rPr lang="en-US" sz="2000" dirty="0" err="1">
                <a:latin typeface="Arial" panose="020B0604020202020204" pitchFamily="34" charset="0"/>
                <a:cs typeface="Arial" panose="020B0604020202020204" pitchFamily="34" charset="0"/>
              </a:rPr>
              <a:t>Yêu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cầu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đối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với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cơ</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sở</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dữ</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liệu</a:t>
            </a:r>
            <a:r>
              <a:rPr lang="en-US" sz="2000" dirty="0">
                <a:latin typeface="Arial" panose="020B0604020202020204" pitchFamily="34" charset="0"/>
                <a:cs typeface="Arial" panose="020B0604020202020204" pitchFamily="34" charset="0"/>
              </a:rPr>
              <a:t> logic</a:t>
            </a:r>
          </a:p>
          <a:p>
            <a:pPr marL="914400" lvl="1" indent="-457200">
              <a:buFont typeface="Arial" panose="020B0604020202020204" pitchFamily="34" charset="0"/>
              <a:buChar char="•"/>
            </a:pPr>
            <a:r>
              <a:rPr lang="en-US" sz="2000" dirty="0" err="1">
                <a:latin typeface="Arial" panose="020B0604020202020204" pitchFamily="34" charset="0"/>
                <a:cs typeface="Arial" panose="020B0604020202020204" pitchFamily="34" charset="0"/>
              </a:rPr>
              <a:t>Các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ràng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buộc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về</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thiết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kế</a:t>
            </a:r>
            <a:r>
              <a:rPr lang="en-US" sz="2000" dirty="0">
                <a:latin typeface="Arial" panose="020B0604020202020204" pitchFamily="34" charset="0"/>
                <a:cs typeface="Arial" panose="020B0604020202020204" pitchFamily="34" charset="0"/>
              </a:rPr>
              <a:t> </a:t>
            </a:r>
          </a:p>
          <a:p>
            <a:pPr marL="914400" lvl="1" indent="-457200">
              <a:buFont typeface="Arial" panose="020B0604020202020204" pitchFamily="34" charset="0"/>
              <a:buChar char="•"/>
            </a:pPr>
            <a:r>
              <a:rPr lang="en-US" sz="2000" dirty="0" err="1">
                <a:latin typeface="Arial" panose="020B0604020202020204" pitchFamily="34" charset="0"/>
                <a:cs typeface="Arial" panose="020B0604020202020204" pitchFamily="34" charset="0"/>
              </a:rPr>
              <a:t>Tuân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thủ</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tiêu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chuẩn</a:t>
            </a:r>
            <a:endParaRPr lang="en-US" sz="2000" dirty="0">
              <a:latin typeface="Arial" panose="020B0604020202020204" pitchFamily="34" charset="0"/>
              <a:cs typeface="Arial" panose="020B0604020202020204" pitchFamily="34" charset="0"/>
            </a:endParaRPr>
          </a:p>
          <a:p>
            <a:pPr marL="914400" lvl="1" indent="-457200">
              <a:buFont typeface="Arial" panose="020B0604020202020204" pitchFamily="34" charset="0"/>
              <a:buChar char="•"/>
            </a:pPr>
            <a:r>
              <a:rPr lang="en-US" sz="2000" dirty="0" err="1">
                <a:latin typeface="Arial" panose="020B0604020202020204" pitchFamily="34" charset="0"/>
                <a:cs typeface="Arial" panose="020B0604020202020204" pitchFamily="34" charset="0"/>
              </a:rPr>
              <a:t>Thuộc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tính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hệ</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thống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phần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mềm</a:t>
            </a:r>
            <a:endParaRPr lang="en-US" sz="2000" dirty="0">
              <a:latin typeface="Arial" panose="020B0604020202020204" pitchFamily="34" charset="0"/>
              <a:cs typeface="Arial" panose="020B0604020202020204" pitchFamily="34" charset="0"/>
            </a:endParaRPr>
          </a:p>
          <a:p>
            <a:pPr marL="1371600" lvl="2" indent="-457200">
              <a:buFont typeface="Wingdings" panose="05000000000000000000" pitchFamily="2" charset="2"/>
              <a:buChar char="Ø"/>
            </a:pPr>
            <a:r>
              <a:rPr lang="en-US" sz="2000" dirty="0" err="1">
                <a:latin typeface="Arial" panose="020B0604020202020204" pitchFamily="34" charset="0"/>
                <a:cs typeface="Arial" panose="020B0604020202020204" pitchFamily="34" charset="0"/>
              </a:rPr>
              <a:t>Độ</a:t>
            </a:r>
            <a:r>
              <a:rPr lang="en-US" sz="2000" dirty="0">
                <a:latin typeface="Arial" panose="020B0604020202020204" pitchFamily="34" charset="0"/>
                <a:cs typeface="Arial" panose="020B0604020202020204" pitchFamily="34" charset="0"/>
              </a:rPr>
              <a:t> tin </a:t>
            </a:r>
            <a:r>
              <a:rPr lang="en-US" sz="2000" dirty="0" err="1">
                <a:latin typeface="Arial" panose="020B0604020202020204" pitchFamily="34" charset="0"/>
                <a:cs typeface="Arial" panose="020B0604020202020204" pitchFamily="34" charset="0"/>
              </a:rPr>
              <a:t>cậy</a:t>
            </a:r>
            <a:endParaRPr lang="en-US" sz="2000" dirty="0">
              <a:latin typeface="Arial" panose="020B0604020202020204" pitchFamily="34" charset="0"/>
              <a:cs typeface="Arial" panose="020B0604020202020204" pitchFamily="34" charset="0"/>
            </a:endParaRPr>
          </a:p>
          <a:p>
            <a:pPr marL="1371600" lvl="2" indent="-457200">
              <a:buFont typeface="Wingdings" panose="05000000000000000000" pitchFamily="2" charset="2"/>
              <a:buChar char="Ø"/>
            </a:pPr>
            <a:r>
              <a:rPr lang="en-US" sz="2000" dirty="0" err="1">
                <a:latin typeface="Arial" panose="020B0604020202020204" pitchFamily="34" charset="0"/>
                <a:cs typeface="Arial" panose="020B0604020202020204" pitchFamily="34" charset="0"/>
              </a:rPr>
              <a:t>Tính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khả</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dụng</a:t>
            </a:r>
            <a:endParaRPr lang="en-US" sz="2000" dirty="0">
              <a:latin typeface="Arial" panose="020B0604020202020204" pitchFamily="34" charset="0"/>
              <a:cs typeface="Arial" panose="020B0604020202020204" pitchFamily="34" charset="0"/>
            </a:endParaRPr>
          </a:p>
          <a:p>
            <a:pPr marL="1371600" lvl="2" indent="-457200">
              <a:buFont typeface="Wingdings" panose="05000000000000000000" pitchFamily="2" charset="2"/>
              <a:buChar char="Ø"/>
            </a:pPr>
            <a:r>
              <a:rPr lang="en-US" sz="2000" dirty="0" err="1">
                <a:latin typeface="Arial" panose="020B0604020202020204" pitchFamily="34" charset="0"/>
                <a:cs typeface="Arial" panose="020B0604020202020204" pitchFamily="34" charset="0"/>
              </a:rPr>
              <a:t>Bảo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mật</a:t>
            </a:r>
            <a:r>
              <a:rPr lang="en-US" sz="2000" dirty="0">
                <a:latin typeface="Arial" panose="020B0604020202020204" pitchFamily="34" charset="0"/>
                <a:cs typeface="Arial" panose="020B0604020202020204" pitchFamily="34" charset="0"/>
              </a:rPr>
              <a:t> </a:t>
            </a:r>
          </a:p>
          <a:p>
            <a:pPr marL="1371600" lvl="2" indent="-457200">
              <a:buFont typeface="Wingdings" panose="05000000000000000000" pitchFamily="2" charset="2"/>
              <a:buChar char="Ø"/>
            </a:pPr>
            <a:r>
              <a:rPr lang="en-US" sz="2000" dirty="0" err="1">
                <a:latin typeface="Arial" panose="020B0604020202020204" pitchFamily="34" charset="0"/>
                <a:cs typeface="Arial" panose="020B0604020202020204" pitchFamily="34" charset="0"/>
              </a:rPr>
              <a:t>Khả</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năng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bảo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trì</a:t>
            </a:r>
            <a:endParaRPr lang="en-US" sz="2000" dirty="0">
              <a:latin typeface="Arial" panose="020B0604020202020204" pitchFamily="34" charset="0"/>
              <a:cs typeface="Arial" panose="020B0604020202020204" pitchFamily="34" charset="0"/>
            </a:endParaRPr>
          </a:p>
          <a:p>
            <a:pPr marL="1371600" lvl="2" indent="-457200">
              <a:buFont typeface="Wingdings" panose="05000000000000000000" pitchFamily="2" charset="2"/>
              <a:buChar char="Ø"/>
            </a:pPr>
            <a:r>
              <a:rPr lang="en-US" sz="2000" dirty="0" err="1">
                <a:latin typeface="Arial" panose="020B0604020202020204" pitchFamily="34" charset="0"/>
                <a:cs typeface="Arial" panose="020B0604020202020204" pitchFamily="34" charset="0"/>
              </a:rPr>
              <a:t>Tính</a:t>
            </a:r>
            <a:r>
              <a:rPr lang="en-US" sz="2000" dirty="0">
                <a:latin typeface="Arial" panose="020B0604020202020204" pitchFamily="34" charset="0"/>
                <a:cs typeface="Arial" panose="020B0604020202020204" pitchFamily="34" charset="0"/>
              </a:rPr>
              <a:t> di </a:t>
            </a:r>
            <a:r>
              <a:rPr lang="en-US" sz="2000" dirty="0" err="1">
                <a:latin typeface="Arial" panose="020B0604020202020204" pitchFamily="34" charset="0"/>
                <a:cs typeface="Arial" panose="020B0604020202020204" pitchFamily="34" charset="0"/>
              </a:rPr>
              <a:t>động</a:t>
            </a:r>
            <a:endParaRPr lang="en-US" sz="2000" dirty="0">
              <a:latin typeface="Arial" panose="020B0604020202020204" pitchFamily="34" charset="0"/>
              <a:cs typeface="Arial" panose="020B0604020202020204" pitchFamily="34" charset="0"/>
            </a:endParaRPr>
          </a:p>
          <a:p>
            <a:pPr lvl="2" indent="-452438">
              <a:buFont typeface="Arial" panose="020B0604020202020204" pitchFamily="34" charset="0"/>
              <a:buChar char="•"/>
            </a:pPr>
            <a:r>
              <a:rPr lang="en-US" sz="2000" dirty="0" err="1">
                <a:latin typeface="Arial" panose="020B0604020202020204" pitchFamily="34" charset="0"/>
                <a:cs typeface="Arial" panose="020B0604020202020204" pitchFamily="34" charset="0"/>
              </a:rPr>
              <a:t>Mục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tiêu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thiết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kế</a:t>
            </a:r>
            <a:endParaRPr lang="en-US" sz="2000" dirty="0">
              <a:latin typeface="Arial" panose="020B0604020202020204" pitchFamily="34" charset="0"/>
              <a:cs typeface="Arial" panose="020B0604020202020204" pitchFamily="34" charset="0"/>
            </a:endParaRPr>
          </a:p>
          <a:p>
            <a:pPr marL="457200" indent="-457200">
              <a:buFont typeface="+mj-lt"/>
              <a:buAutoNum type="arabicPeriod" startAt="3"/>
            </a:pPr>
            <a:r>
              <a:rPr lang="en-US" sz="2000" dirty="0" err="1">
                <a:latin typeface="Arial" panose="020B0604020202020204" pitchFamily="34" charset="0"/>
                <a:cs typeface="Arial" panose="020B0604020202020204" pitchFamily="34" charset="0"/>
              </a:rPr>
              <a:t>Phụ</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lục</a:t>
            </a:r>
            <a:endParaRPr lang="en-US" sz="2000" dirty="0">
              <a:latin typeface="Arial" panose="020B0604020202020204" pitchFamily="34" charset="0"/>
              <a:cs typeface="Arial" panose="020B0604020202020204" pitchFamily="34" charset="0"/>
            </a:endParaRPr>
          </a:p>
          <a:p>
            <a:pPr marL="457200" indent="-457200">
              <a:buFont typeface="+mj-lt"/>
              <a:buAutoNum type="arabicPeriod" startAt="3"/>
            </a:pPr>
            <a:r>
              <a:rPr lang="en-US" sz="2000" dirty="0" err="1">
                <a:latin typeface="Arial" panose="020B0604020202020204" pitchFamily="34" charset="0"/>
                <a:cs typeface="Arial" panose="020B0604020202020204" pitchFamily="34" charset="0"/>
              </a:rPr>
              <a:t>Chỉ</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mục</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74004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Effect transition="in" filter="fade">
                                      <p:cBhvr>
                                        <p:cTn id="14" dur="1000"/>
                                        <p:tgtEl>
                                          <p:spTgt spid="2">
                                            <p:txEl>
                                              <p:pRg st="0" end="0"/>
                                            </p:txEl>
                                          </p:spTgt>
                                        </p:tgtEl>
                                      </p:cBhvr>
                                    </p:animEffect>
                                    <p:anim calcmode="lin" valueType="num">
                                      <p:cBhvr>
                                        <p:cTn id="15"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animEffect transition="in" filter="fade">
                                      <p:cBhvr>
                                        <p:cTn id="19" dur="1000"/>
                                        <p:tgtEl>
                                          <p:spTgt spid="2">
                                            <p:txEl>
                                              <p:pRg st="1" end="1"/>
                                            </p:txEl>
                                          </p:spTgt>
                                        </p:tgtEl>
                                      </p:cBhvr>
                                    </p:animEffect>
                                    <p:anim calcmode="lin" valueType="num">
                                      <p:cBhvr>
                                        <p:cTn id="20"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2">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
                                            <p:txEl>
                                              <p:pRg st="2" end="2"/>
                                            </p:txEl>
                                          </p:spTgt>
                                        </p:tgtEl>
                                        <p:attrNameLst>
                                          <p:attrName>style.visibility</p:attrName>
                                        </p:attrNameLst>
                                      </p:cBhvr>
                                      <p:to>
                                        <p:strVal val="visible"/>
                                      </p:to>
                                    </p:set>
                                    <p:animEffect transition="in" filter="fade">
                                      <p:cBhvr>
                                        <p:cTn id="24" dur="1000"/>
                                        <p:tgtEl>
                                          <p:spTgt spid="2">
                                            <p:txEl>
                                              <p:pRg st="2" end="2"/>
                                            </p:txEl>
                                          </p:spTgt>
                                        </p:tgtEl>
                                      </p:cBhvr>
                                    </p:animEffect>
                                    <p:anim calcmode="lin" valueType="num">
                                      <p:cBhvr>
                                        <p:cTn id="2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2">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
                                            <p:txEl>
                                              <p:pRg st="3" end="3"/>
                                            </p:txEl>
                                          </p:spTgt>
                                        </p:tgtEl>
                                        <p:attrNameLst>
                                          <p:attrName>style.visibility</p:attrName>
                                        </p:attrNameLst>
                                      </p:cBhvr>
                                      <p:to>
                                        <p:strVal val="visible"/>
                                      </p:to>
                                    </p:set>
                                    <p:animEffect transition="in" filter="fade">
                                      <p:cBhvr>
                                        <p:cTn id="29" dur="1000"/>
                                        <p:tgtEl>
                                          <p:spTgt spid="2">
                                            <p:txEl>
                                              <p:pRg st="3" end="3"/>
                                            </p:txEl>
                                          </p:spTgt>
                                        </p:tgtEl>
                                      </p:cBhvr>
                                    </p:animEffect>
                                    <p:anim calcmode="lin" valueType="num">
                                      <p:cBhvr>
                                        <p:cTn id="30"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2">
                                            <p:txEl>
                                              <p:pRg st="3" end="3"/>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
                                            <p:txEl>
                                              <p:pRg st="4" end="4"/>
                                            </p:txEl>
                                          </p:spTgt>
                                        </p:tgtEl>
                                        <p:attrNameLst>
                                          <p:attrName>style.visibility</p:attrName>
                                        </p:attrNameLst>
                                      </p:cBhvr>
                                      <p:to>
                                        <p:strVal val="visible"/>
                                      </p:to>
                                    </p:set>
                                    <p:animEffect transition="in" filter="fade">
                                      <p:cBhvr>
                                        <p:cTn id="34" dur="1000"/>
                                        <p:tgtEl>
                                          <p:spTgt spid="2">
                                            <p:txEl>
                                              <p:pRg st="4" end="4"/>
                                            </p:txEl>
                                          </p:spTgt>
                                        </p:tgtEl>
                                      </p:cBhvr>
                                    </p:animEffect>
                                    <p:anim calcmode="lin" valueType="num">
                                      <p:cBhvr>
                                        <p:cTn id="35"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2">
                                            <p:txEl>
                                              <p:pRg st="4" end="4"/>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2">
                                            <p:txEl>
                                              <p:pRg st="5" end="5"/>
                                            </p:txEl>
                                          </p:spTgt>
                                        </p:tgtEl>
                                        <p:attrNameLst>
                                          <p:attrName>style.visibility</p:attrName>
                                        </p:attrNameLst>
                                      </p:cBhvr>
                                      <p:to>
                                        <p:strVal val="visible"/>
                                      </p:to>
                                    </p:set>
                                    <p:animEffect transition="in" filter="fade">
                                      <p:cBhvr>
                                        <p:cTn id="39" dur="1000"/>
                                        <p:tgtEl>
                                          <p:spTgt spid="2">
                                            <p:txEl>
                                              <p:pRg st="5" end="5"/>
                                            </p:txEl>
                                          </p:spTgt>
                                        </p:tgtEl>
                                      </p:cBhvr>
                                    </p:animEffect>
                                    <p:anim calcmode="lin" valueType="num">
                                      <p:cBhvr>
                                        <p:cTn id="40"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2">
                                            <p:txEl>
                                              <p:pRg st="6" end="6"/>
                                            </p:txEl>
                                          </p:spTgt>
                                        </p:tgtEl>
                                        <p:attrNameLst>
                                          <p:attrName>style.visibility</p:attrName>
                                        </p:attrNameLst>
                                      </p:cBhvr>
                                      <p:to>
                                        <p:strVal val="visible"/>
                                      </p:to>
                                    </p:set>
                                    <p:animEffect transition="in" filter="fade">
                                      <p:cBhvr>
                                        <p:cTn id="46" dur="1000"/>
                                        <p:tgtEl>
                                          <p:spTgt spid="2">
                                            <p:txEl>
                                              <p:pRg st="6" end="6"/>
                                            </p:txEl>
                                          </p:spTgt>
                                        </p:tgtEl>
                                      </p:cBhvr>
                                    </p:animEffect>
                                    <p:anim calcmode="lin" valueType="num">
                                      <p:cBhvr>
                                        <p:cTn id="47"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48" dur="1000" fill="hold"/>
                                        <p:tgtEl>
                                          <p:spTgt spid="2">
                                            <p:txEl>
                                              <p:pRg st="6" end="6"/>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2">
                                            <p:txEl>
                                              <p:pRg st="7" end="7"/>
                                            </p:txEl>
                                          </p:spTgt>
                                        </p:tgtEl>
                                        <p:attrNameLst>
                                          <p:attrName>style.visibility</p:attrName>
                                        </p:attrNameLst>
                                      </p:cBhvr>
                                      <p:to>
                                        <p:strVal val="visible"/>
                                      </p:to>
                                    </p:set>
                                    <p:animEffect transition="in" filter="fade">
                                      <p:cBhvr>
                                        <p:cTn id="51" dur="1000"/>
                                        <p:tgtEl>
                                          <p:spTgt spid="2">
                                            <p:txEl>
                                              <p:pRg st="7" end="7"/>
                                            </p:txEl>
                                          </p:spTgt>
                                        </p:tgtEl>
                                      </p:cBhvr>
                                    </p:animEffect>
                                    <p:anim calcmode="lin" valueType="num">
                                      <p:cBhvr>
                                        <p:cTn id="52"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53" dur="1000" fill="hold"/>
                                        <p:tgtEl>
                                          <p:spTgt spid="2">
                                            <p:txEl>
                                              <p:pRg st="7" end="7"/>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2">
                                            <p:txEl>
                                              <p:pRg st="8" end="8"/>
                                            </p:txEl>
                                          </p:spTgt>
                                        </p:tgtEl>
                                        <p:attrNameLst>
                                          <p:attrName>style.visibility</p:attrName>
                                        </p:attrNameLst>
                                      </p:cBhvr>
                                      <p:to>
                                        <p:strVal val="visible"/>
                                      </p:to>
                                    </p:set>
                                    <p:animEffect transition="in" filter="fade">
                                      <p:cBhvr>
                                        <p:cTn id="56" dur="1000"/>
                                        <p:tgtEl>
                                          <p:spTgt spid="2">
                                            <p:txEl>
                                              <p:pRg st="8" end="8"/>
                                            </p:txEl>
                                          </p:spTgt>
                                        </p:tgtEl>
                                      </p:cBhvr>
                                    </p:animEffect>
                                    <p:anim calcmode="lin" valueType="num">
                                      <p:cBhvr>
                                        <p:cTn id="57"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2">
                                            <p:txEl>
                                              <p:pRg st="8" end="8"/>
                                            </p:txEl>
                                          </p:spTgt>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2">
                                            <p:txEl>
                                              <p:pRg st="9" end="9"/>
                                            </p:txEl>
                                          </p:spTgt>
                                        </p:tgtEl>
                                        <p:attrNameLst>
                                          <p:attrName>style.visibility</p:attrName>
                                        </p:attrNameLst>
                                      </p:cBhvr>
                                      <p:to>
                                        <p:strVal val="visible"/>
                                      </p:to>
                                    </p:set>
                                    <p:animEffect transition="in" filter="fade">
                                      <p:cBhvr>
                                        <p:cTn id="61" dur="1000"/>
                                        <p:tgtEl>
                                          <p:spTgt spid="2">
                                            <p:txEl>
                                              <p:pRg st="9" end="9"/>
                                            </p:txEl>
                                          </p:spTgt>
                                        </p:tgtEl>
                                      </p:cBhvr>
                                    </p:animEffect>
                                    <p:anim calcmode="lin" valueType="num">
                                      <p:cBhvr>
                                        <p:cTn id="62" dur="1000" fill="hold"/>
                                        <p:tgtEl>
                                          <p:spTgt spid="2">
                                            <p:txEl>
                                              <p:pRg st="9" end="9"/>
                                            </p:txEl>
                                          </p:spTgt>
                                        </p:tgtEl>
                                        <p:attrNameLst>
                                          <p:attrName>ppt_x</p:attrName>
                                        </p:attrNameLst>
                                      </p:cBhvr>
                                      <p:tavLst>
                                        <p:tav tm="0">
                                          <p:val>
                                            <p:strVal val="#ppt_x"/>
                                          </p:val>
                                        </p:tav>
                                        <p:tav tm="100000">
                                          <p:val>
                                            <p:strVal val="#ppt_x"/>
                                          </p:val>
                                        </p:tav>
                                      </p:tavLst>
                                    </p:anim>
                                    <p:anim calcmode="lin" valueType="num">
                                      <p:cBhvr>
                                        <p:cTn id="63" dur="1000" fill="hold"/>
                                        <p:tgtEl>
                                          <p:spTgt spid="2">
                                            <p:txEl>
                                              <p:pRg st="9" end="9"/>
                                            </p:txEl>
                                          </p:spTgt>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2">
                                            <p:txEl>
                                              <p:pRg st="10" end="10"/>
                                            </p:txEl>
                                          </p:spTgt>
                                        </p:tgtEl>
                                        <p:attrNameLst>
                                          <p:attrName>style.visibility</p:attrName>
                                        </p:attrNameLst>
                                      </p:cBhvr>
                                      <p:to>
                                        <p:strVal val="visible"/>
                                      </p:to>
                                    </p:set>
                                    <p:animEffect transition="in" filter="fade">
                                      <p:cBhvr>
                                        <p:cTn id="66" dur="1000"/>
                                        <p:tgtEl>
                                          <p:spTgt spid="2">
                                            <p:txEl>
                                              <p:pRg st="10" end="10"/>
                                            </p:txEl>
                                          </p:spTgt>
                                        </p:tgtEl>
                                      </p:cBhvr>
                                    </p:animEffect>
                                    <p:anim calcmode="lin" valueType="num">
                                      <p:cBhvr>
                                        <p:cTn id="67" dur="1000" fill="hold"/>
                                        <p:tgtEl>
                                          <p:spTgt spid="2">
                                            <p:txEl>
                                              <p:pRg st="10" end="10"/>
                                            </p:txEl>
                                          </p:spTgt>
                                        </p:tgtEl>
                                        <p:attrNameLst>
                                          <p:attrName>ppt_x</p:attrName>
                                        </p:attrNameLst>
                                      </p:cBhvr>
                                      <p:tavLst>
                                        <p:tav tm="0">
                                          <p:val>
                                            <p:strVal val="#ppt_x"/>
                                          </p:val>
                                        </p:tav>
                                        <p:tav tm="100000">
                                          <p:val>
                                            <p:strVal val="#ppt_x"/>
                                          </p:val>
                                        </p:tav>
                                      </p:tavLst>
                                    </p:anim>
                                    <p:anim calcmode="lin" valueType="num">
                                      <p:cBhvr>
                                        <p:cTn id="68" dur="1000" fill="hold"/>
                                        <p:tgtEl>
                                          <p:spTgt spid="2">
                                            <p:txEl>
                                              <p:pRg st="10" end="10"/>
                                            </p:txEl>
                                          </p:spTgt>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2">
                                            <p:txEl>
                                              <p:pRg st="11" end="11"/>
                                            </p:txEl>
                                          </p:spTgt>
                                        </p:tgtEl>
                                        <p:attrNameLst>
                                          <p:attrName>style.visibility</p:attrName>
                                        </p:attrNameLst>
                                      </p:cBhvr>
                                      <p:to>
                                        <p:strVal val="visible"/>
                                      </p:to>
                                    </p:set>
                                    <p:animEffect transition="in" filter="fade">
                                      <p:cBhvr>
                                        <p:cTn id="71" dur="1000"/>
                                        <p:tgtEl>
                                          <p:spTgt spid="2">
                                            <p:txEl>
                                              <p:pRg st="11" end="11"/>
                                            </p:txEl>
                                          </p:spTgt>
                                        </p:tgtEl>
                                      </p:cBhvr>
                                    </p:animEffect>
                                    <p:anim calcmode="lin" valueType="num">
                                      <p:cBhvr>
                                        <p:cTn id="72" dur="1000" fill="hold"/>
                                        <p:tgtEl>
                                          <p:spTgt spid="2">
                                            <p:txEl>
                                              <p:pRg st="11" end="11"/>
                                            </p:txEl>
                                          </p:spTgt>
                                        </p:tgtEl>
                                        <p:attrNameLst>
                                          <p:attrName>ppt_x</p:attrName>
                                        </p:attrNameLst>
                                      </p:cBhvr>
                                      <p:tavLst>
                                        <p:tav tm="0">
                                          <p:val>
                                            <p:strVal val="#ppt_x"/>
                                          </p:val>
                                        </p:tav>
                                        <p:tav tm="100000">
                                          <p:val>
                                            <p:strVal val="#ppt_x"/>
                                          </p:val>
                                        </p:tav>
                                      </p:tavLst>
                                    </p:anim>
                                    <p:anim calcmode="lin" valueType="num">
                                      <p:cBhvr>
                                        <p:cTn id="73" dur="1000" fill="hold"/>
                                        <p:tgtEl>
                                          <p:spTgt spid="2">
                                            <p:txEl>
                                              <p:pRg st="11" end="11"/>
                                            </p:txEl>
                                          </p:spTgt>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2">
                                            <p:txEl>
                                              <p:pRg st="12" end="12"/>
                                            </p:txEl>
                                          </p:spTgt>
                                        </p:tgtEl>
                                        <p:attrNameLst>
                                          <p:attrName>style.visibility</p:attrName>
                                        </p:attrNameLst>
                                      </p:cBhvr>
                                      <p:to>
                                        <p:strVal val="visible"/>
                                      </p:to>
                                    </p:set>
                                    <p:animEffect transition="in" filter="fade">
                                      <p:cBhvr>
                                        <p:cTn id="76" dur="1000"/>
                                        <p:tgtEl>
                                          <p:spTgt spid="2">
                                            <p:txEl>
                                              <p:pRg st="12" end="12"/>
                                            </p:txEl>
                                          </p:spTgt>
                                        </p:tgtEl>
                                      </p:cBhvr>
                                    </p:animEffect>
                                    <p:anim calcmode="lin" valueType="num">
                                      <p:cBhvr>
                                        <p:cTn id="77" dur="1000" fill="hold"/>
                                        <p:tgtEl>
                                          <p:spTgt spid="2">
                                            <p:txEl>
                                              <p:pRg st="12" end="12"/>
                                            </p:txEl>
                                          </p:spTgt>
                                        </p:tgtEl>
                                        <p:attrNameLst>
                                          <p:attrName>ppt_x</p:attrName>
                                        </p:attrNameLst>
                                      </p:cBhvr>
                                      <p:tavLst>
                                        <p:tav tm="0">
                                          <p:val>
                                            <p:strVal val="#ppt_x"/>
                                          </p:val>
                                        </p:tav>
                                        <p:tav tm="100000">
                                          <p:val>
                                            <p:strVal val="#ppt_x"/>
                                          </p:val>
                                        </p:tav>
                                      </p:tavLst>
                                    </p:anim>
                                    <p:anim calcmode="lin" valueType="num">
                                      <p:cBhvr>
                                        <p:cTn id="78" dur="1000" fill="hold"/>
                                        <p:tgtEl>
                                          <p:spTgt spid="2">
                                            <p:txEl>
                                              <p:pRg st="12" end="12"/>
                                            </p:txEl>
                                          </p:spTgt>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2">
                                            <p:txEl>
                                              <p:pRg st="13" end="13"/>
                                            </p:txEl>
                                          </p:spTgt>
                                        </p:tgtEl>
                                        <p:attrNameLst>
                                          <p:attrName>style.visibility</p:attrName>
                                        </p:attrNameLst>
                                      </p:cBhvr>
                                      <p:to>
                                        <p:strVal val="visible"/>
                                      </p:to>
                                    </p:set>
                                    <p:animEffect transition="in" filter="fade">
                                      <p:cBhvr>
                                        <p:cTn id="81" dur="1000"/>
                                        <p:tgtEl>
                                          <p:spTgt spid="2">
                                            <p:txEl>
                                              <p:pRg st="13" end="13"/>
                                            </p:txEl>
                                          </p:spTgt>
                                        </p:tgtEl>
                                      </p:cBhvr>
                                    </p:animEffect>
                                    <p:anim calcmode="lin" valueType="num">
                                      <p:cBhvr>
                                        <p:cTn id="82" dur="1000" fill="hold"/>
                                        <p:tgtEl>
                                          <p:spTgt spid="2">
                                            <p:txEl>
                                              <p:pRg st="13" end="13"/>
                                            </p:txEl>
                                          </p:spTgt>
                                        </p:tgtEl>
                                        <p:attrNameLst>
                                          <p:attrName>ppt_x</p:attrName>
                                        </p:attrNameLst>
                                      </p:cBhvr>
                                      <p:tavLst>
                                        <p:tav tm="0">
                                          <p:val>
                                            <p:strVal val="#ppt_x"/>
                                          </p:val>
                                        </p:tav>
                                        <p:tav tm="100000">
                                          <p:val>
                                            <p:strVal val="#ppt_x"/>
                                          </p:val>
                                        </p:tav>
                                      </p:tavLst>
                                    </p:anim>
                                    <p:anim calcmode="lin" valueType="num">
                                      <p:cBhvr>
                                        <p:cTn id="83" dur="1000" fill="hold"/>
                                        <p:tgtEl>
                                          <p:spTgt spid="2">
                                            <p:txEl>
                                              <p:pRg st="13" end="13"/>
                                            </p:txEl>
                                          </p:spTgt>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2">
                                            <p:txEl>
                                              <p:pRg st="14" end="14"/>
                                            </p:txEl>
                                          </p:spTgt>
                                        </p:tgtEl>
                                        <p:attrNameLst>
                                          <p:attrName>style.visibility</p:attrName>
                                        </p:attrNameLst>
                                      </p:cBhvr>
                                      <p:to>
                                        <p:strVal val="visible"/>
                                      </p:to>
                                    </p:set>
                                    <p:animEffect transition="in" filter="fade">
                                      <p:cBhvr>
                                        <p:cTn id="86" dur="1000"/>
                                        <p:tgtEl>
                                          <p:spTgt spid="2">
                                            <p:txEl>
                                              <p:pRg st="14" end="14"/>
                                            </p:txEl>
                                          </p:spTgt>
                                        </p:tgtEl>
                                      </p:cBhvr>
                                    </p:animEffect>
                                    <p:anim calcmode="lin" valueType="num">
                                      <p:cBhvr>
                                        <p:cTn id="87" dur="1000" fill="hold"/>
                                        <p:tgtEl>
                                          <p:spTgt spid="2">
                                            <p:txEl>
                                              <p:pRg st="14" end="14"/>
                                            </p:txEl>
                                          </p:spTgt>
                                        </p:tgtEl>
                                        <p:attrNameLst>
                                          <p:attrName>ppt_x</p:attrName>
                                        </p:attrNameLst>
                                      </p:cBhvr>
                                      <p:tavLst>
                                        <p:tav tm="0">
                                          <p:val>
                                            <p:strVal val="#ppt_x"/>
                                          </p:val>
                                        </p:tav>
                                        <p:tav tm="100000">
                                          <p:val>
                                            <p:strVal val="#ppt_x"/>
                                          </p:val>
                                        </p:tav>
                                      </p:tavLst>
                                    </p:anim>
                                    <p:anim calcmode="lin" valueType="num">
                                      <p:cBhvr>
                                        <p:cTn id="88" dur="1000" fill="hold"/>
                                        <p:tgtEl>
                                          <p:spTgt spid="2">
                                            <p:txEl>
                                              <p:pRg st="14" end="14"/>
                                            </p:txEl>
                                          </p:spTgt>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2">
                                            <p:txEl>
                                              <p:pRg st="15" end="15"/>
                                            </p:txEl>
                                          </p:spTgt>
                                        </p:tgtEl>
                                        <p:attrNameLst>
                                          <p:attrName>style.visibility</p:attrName>
                                        </p:attrNameLst>
                                      </p:cBhvr>
                                      <p:to>
                                        <p:strVal val="visible"/>
                                      </p:to>
                                    </p:set>
                                    <p:animEffect transition="in" filter="fade">
                                      <p:cBhvr>
                                        <p:cTn id="91" dur="1000"/>
                                        <p:tgtEl>
                                          <p:spTgt spid="2">
                                            <p:txEl>
                                              <p:pRg st="15" end="15"/>
                                            </p:txEl>
                                          </p:spTgt>
                                        </p:tgtEl>
                                      </p:cBhvr>
                                    </p:animEffect>
                                    <p:anim calcmode="lin" valueType="num">
                                      <p:cBhvr>
                                        <p:cTn id="92" dur="1000" fill="hold"/>
                                        <p:tgtEl>
                                          <p:spTgt spid="2">
                                            <p:txEl>
                                              <p:pRg st="15" end="15"/>
                                            </p:txEl>
                                          </p:spTgt>
                                        </p:tgtEl>
                                        <p:attrNameLst>
                                          <p:attrName>ppt_x</p:attrName>
                                        </p:attrNameLst>
                                      </p:cBhvr>
                                      <p:tavLst>
                                        <p:tav tm="0">
                                          <p:val>
                                            <p:strVal val="#ppt_x"/>
                                          </p:val>
                                        </p:tav>
                                        <p:tav tm="100000">
                                          <p:val>
                                            <p:strVal val="#ppt_x"/>
                                          </p:val>
                                        </p:tav>
                                      </p:tavLst>
                                    </p:anim>
                                    <p:anim calcmode="lin" valueType="num">
                                      <p:cBhvr>
                                        <p:cTn id="93" dur="1000" fill="hold"/>
                                        <p:tgtEl>
                                          <p:spTgt spid="2">
                                            <p:txEl>
                                              <p:pRg st="15" end="15"/>
                                            </p:txEl>
                                          </p:spTgt>
                                        </p:tgtEl>
                                        <p:attrNameLst>
                                          <p:attrName>ppt_y</p:attrName>
                                        </p:attrNameLst>
                                      </p:cBhvr>
                                      <p:tavLst>
                                        <p:tav tm="0">
                                          <p:val>
                                            <p:strVal val="#ppt_y+.1"/>
                                          </p:val>
                                        </p:tav>
                                        <p:tav tm="100000">
                                          <p:val>
                                            <p:strVal val="#ppt_y"/>
                                          </p:val>
                                        </p:tav>
                                      </p:tavLst>
                                    </p:anim>
                                  </p:childTnLst>
                                </p:cTn>
                              </p:par>
                              <p:par>
                                <p:cTn id="94" presetID="42" presetClass="entr" presetSubtype="0" fill="hold" nodeType="withEffect">
                                  <p:stCondLst>
                                    <p:cond delay="0"/>
                                  </p:stCondLst>
                                  <p:childTnLst>
                                    <p:set>
                                      <p:cBhvr>
                                        <p:cTn id="95" dur="1" fill="hold">
                                          <p:stCondLst>
                                            <p:cond delay="0"/>
                                          </p:stCondLst>
                                        </p:cTn>
                                        <p:tgtEl>
                                          <p:spTgt spid="2">
                                            <p:txEl>
                                              <p:pRg st="16" end="16"/>
                                            </p:txEl>
                                          </p:spTgt>
                                        </p:tgtEl>
                                        <p:attrNameLst>
                                          <p:attrName>style.visibility</p:attrName>
                                        </p:attrNameLst>
                                      </p:cBhvr>
                                      <p:to>
                                        <p:strVal val="visible"/>
                                      </p:to>
                                    </p:set>
                                    <p:animEffect transition="in" filter="fade">
                                      <p:cBhvr>
                                        <p:cTn id="96" dur="1000"/>
                                        <p:tgtEl>
                                          <p:spTgt spid="2">
                                            <p:txEl>
                                              <p:pRg st="16" end="16"/>
                                            </p:txEl>
                                          </p:spTgt>
                                        </p:tgtEl>
                                      </p:cBhvr>
                                    </p:animEffect>
                                    <p:anim calcmode="lin" valueType="num">
                                      <p:cBhvr>
                                        <p:cTn id="97" dur="1000" fill="hold"/>
                                        <p:tgtEl>
                                          <p:spTgt spid="2">
                                            <p:txEl>
                                              <p:pRg st="16" end="16"/>
                                            </p:txEl>
                                          </p:spTgt>
                                        </p:tgtEl>
                                        <p:attrNameLst>
                                          <p:attrName>ppt_x</p:attrName>
                                        </p:attrNameLst>
                                      </p:cBhvr>
                                      <p:tavLst>
                                        <p:tav tm="0">
                                          <p:val>
                                            <p:strVal val="#ppt_x"/>
                                          </p:val>
                                        </p:tav>
                                        <p:tav tm="100000">
                                          <p:val>
                                            <p:strVal val="#ppt_x"/>
                                          </p:val>
                                        </p:tav>
                                      </p:tavLst>
                                    </p:anim>
                                    <p:anim calcmode="lin" valueType="num">
                                      <p:cBhvr>
                                        <p:cTn id="98" dur="1000" fill="hold"/>
                                        <p:tgtEl>
                                          <p:spTgt spid="2">
                                            <p:txEl>
                                              <p:pRg st="16" end="16"/>
                                            </p:txEl>
                                          </p:spTgt>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2">
                                            <p:txEl>
                                              <p:pRg st="17" end="17"/>
                                            </p:txEl>
                                          </p:spTgt>
                                        </p:tgtEl>
                                        <p:attrNameLst>
                                          <p:attrName>style.visibility</p:attrName>
                                        </p:attrNameLst>
                                      </p:cBhvr>
                                      <p:to>
                                        <p:strVal val="visible"/>
                                      </p:to>
                                    </p:set>
                                    <p:animEffect transition="in" filter="fade">
                                      <p:cBhvr>
                                        <p:cTn id="101" dur="1000"/>
                                        <p:tgtEl>
                                          <p:spTgt spid="2">
                                            <p:txEl>
                                              <p:pRg st="17" end="17"/>
                                            </p:txEl>
                                          </p:spTgt>
                                        </p:tgtEl>
                                      </p:cBhvr>
                                    </p:animEffect>
                                    <p:anim calcmode="lin" valueType="num">
                                      <p:cBhvr>
                                        <p:cTn id="102" dur="1000" fill="hold"/>
                                        <p:tgtEl>
                                          <p:spTgt spid="2">
                                            <p:txEl>
                                              <p:pRg st="17" end="17"/>
                                            </p:txEl>
                                          </p:spTgt>
                                        </p:tgtEl>
                                        <p:attrNameLst>
                                          <p:attrName>ppt_x</p:attrName>
                                        </p:attrNameLst>
                                      </p:cBhvr>
                                      <p:tavLst>
                                        <p:tav tm="0">
                                          <p:val>
                                            <p:strVal val="#ppt_x"/>
                                          </p:val>
                                        </p:tav>
                                        <p:tav tm="100000">
                                          <p:val>
                                            <p:strVal val="#ppt_x"/>
                                          </p:val>
                                        </p:tav>
                                      </p:tavLst>
                                    </p:anim>
                                    <p:anim calcmode="lin" valueType="num">
                                      <p:cBhvr>
                                        <p:cTn id="103" dur="1000" fill="hold"/>
                                        <p:tgtEl>
                                          <p:spTgt spid="2">
                                            <p:txEl>
                                              <p:pRg st="17" end="17"/>
                                            </p:txEl>
                                          </p:spTgt>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0"/>
                                  </p:stCondLst>
                                  <p:childTnLst>
                                    <p:set>
                                      <p:cBhvr>
                                        <p:cTn id="105" dur="1" fill="hold">
                                          <p:stCondLst>
                                            <p:cond delay="0"/>
                                          </p:stCondLst>
                                        </p:cTn>
                                        <p:tgtEl>
                                          <p:spTgt spid="2">
                                            <p:txEl>
                                              <p:pRg st="18" end="18"/>
                                            </p:txEl>
                                          </p:spTgt>
                                        </p:tgtEl>
                                        <p:attrNameLst>
                                          <p:attrName>style.visibility</p:attrName>
                                        </p:attrNameLst>
                                      </p:cBhvr>
                                      <p:to>
                                        <p:strVal val="visible"/>
                                      </p:to>
                                    </p:set>
                                    <p:animEffect transition="in" filter="fade">
                                      <p:cBhvr>
                                        <p:cTn id="106" dur="1000"/>
                                        <p:tgtEl>
                                          <p:spTgt spid="2">
                                            <p:txEl>
                                              <p:pRg st="18" end="18"/>
                                            </p:txEl>
                                          </p:spTgt>
                                        </p:tgtEl>
                                      </p:cBhvr>
                                    </p:animEffect>
                                    <p:anim calcmode="lin" valueType="num">
                                      <p:cBhvr>
                                        <p:cTn id="107" dur="1000" fill="hold"/>
                                        <p:tgtEl>
                                          <p:spTgt spid="2">
                                            <p:txEl>
                                              <p:pRg st="18" end="18"/>
                                            </p:txEl>
                                          </p:spTgt>
                                        </p:tgtEl>
                                        <p:attrNameLst>
                                          <p:attrName>ppt_x</p:attrName>
                                        </p:attrNameLst>
                                      </p:cBhvr>
                                      <p:tavLst>
                                        <p:tav tm="0">
                                          <p:val>
                                            <p:strVal val="#ppt_x"/>
                                          </p:val>
                                        </p:tav>
                                        <p:tav tm="100000">
                                          <p:val>
                                            <p:strVal val="#ppt_x"/>
                                          </p:val>
                                        </p:tav>
                                      </p:tavLst>
                                    </p:anim>
                                    <p:anim calcmode="lin" valueType="num">
                                      <p:cBhvr>
                                        <p:cTn id="108" dur="1000" fill="hold"/>
                                        <p:tgtEl>
                                          <p:spTgt spid="2">
                                            <p:txEl>
                                              <p:pRg st="18" end="18"/>
                                            </p:txEl>
                                          </p:spTgt>
                                        </p:tgtEl>
                                        <p:attrNameLst>
                                          <p:attrName>ppt_y</p:attrName>
                                        </p:attrNameLst>
                                      </p:cBhvr>
                                      <p:tavLst>
                                        <p:tav tm="0">
                                          <p:val>
                                            <p:strVal val="#ppt_y+.1"/>
                                          </p:val>
                                        </p:tav>
                                        <p:tav tm="100000">
                                          <p:val>
                                            <p:strVal val="#ppt_y"/>
                                          </p:val>
                                        </p:tav>
                                      </p:tavLst>
                                    </p:anim>
                                  </p:childTnLst>
                                </p:cTn>
                              </p:par>
                              <p:par>
                                <p:cTn id="109" presetID="42" presetClass="entr" presetSubtype="0" fill="hold" nodeType="withEffect">
                                  <p:stCondLst>
                                    <p:cond delay="0"/>
                                  </p:stCondLst>
                                  <p:childTnLst>
                                    <p:set>
                                      <p:cBhvr>
                                        <p:cTn id="110" dur="1" fill="hold">
                                          <p:stCondLst>
                                            <p:cond delay="0"/>
                                          </p:stCondLst>
                                        </p:cTn>
                                        <p:tgtEl>
                                          <p:spTgt spid="2">
                                            <p:txEl>
                                              <p:pRg st="19" end="19"/>
                                            </p:txEl>
                                          </p:spTgt>
                                        </p:tgtEl>
                                        <p:attrNameLst>
                                          <p:attrName>style.visibility</p:attrName>
                                        </p:attrNameLst>
                                      </p:cBhvr>
                                      <p:to>
                                        <p:strVal val="visible"/>
                                      </p:to>
                                    </p:set>
                                    <p:animEffect transition="in" filter="fade">
                                      <p:cBhvr>
                                        <p:cTn id="111" dur="1000"/>
                                        <p:tgtEl>
                                          <p:spTgt spid="2">
                                            <p:txEl>
                                              <p:pRg st="19" end="19"/>
                                            </p:txEl>
                                          </p:spTgt>
                                        </p:tgtEl>
                                      </p:cBhvr>
                                    </p:animEffect>
                                    <p:anim calcmode="lin" valueType="num">
                                      <p:cBhvr>
                                        <p:cTn id="112" dur="1000" fill="hold"/>
                                        <p:tgtEl>
                                          <p:spTgt spid="2">
                                            <p:txEl>
                                              <p:pRg st="19" end="19"/>
                                            </p:txEl>
                                          </p:spTgt>
                                        </p:tgtEl>
                                        <p:attrNameLst>
                                          <p:attrName>ppt_x</p:attrName>
                                        </p:attrNameLst>
                                      </p:cBhvr>
                                      <p:tavLst>
                                        <p:tav tm="0">
                                          <p:val>
                                            <p:strVal val="#ppt_x"/>
                                          </p:val>
                                        </p:tav>
                                        <p:tav tm="100000">
                                          <p:val>
                                            <p:strVal val="#ppt_x"/>
                                          </p:val>
                                        </p:tav>
                                      </p:tavLst>
                                    </p:anim>
                                    <p:anim calcmode="lin" valueType="num">
                                      <p:cBhvr>
                                        <p:cTn id="113" dur="1000" fill="hold"/>
                                        <p:tgtEl>
                                          <p:spTgt spid="2">
                                            <p:txEl>
                                              <p:pRg st="19" end="19"/>
                                            </p:txEl>
                                          </p:spTgt>
                                        </p:tgtEl>
                                        <p:attrNameLst>
                                          <p:attrName>ppt_y</p:attrName>
                                        </p:attrNameLst>
                                      </p:cBhvr>
                                      <p:tavLst>
                                        <p:tav tm="0">
                                          <p:val>
                                            <p:strVal val="#ppt_y+.1"/>
                                          </p:val>
                                        </p:tav>
                                        <p:tav tm="100000">
                                          <p:val>
                                            <p:strVal val="#ppt_y"/>
                                          </p:val>
                                        </p:tav>
                                      </p:tavLst>
                                    </p:anim>
                                  </p:childTnLst>
                                </p:cTn>
                              </p:par>
                              <p:par>
                                <p:cTn id="114" presetID="42" presetClass="entr" presetSubtype="0" fill="hold" nodeType="withEffect">
                                  <p:stCondLst>
                                    <p:cond delay="0"/>
                                  </p:stCondLst>
                                  <p:childTnLst>
                                    <p:set>
                                      <p:cBhvr>
                                        <p:cTn id="115" dur="1" fill="hold">
                                          <p:stCondLst>
                                            <p:cond delay="0"/>
                                          </p:stCondLst>
                                        </p:cTn>
                                        <p:tgtEl>
                                          <p:spTgt spid="2">
                                            <p:txEl>
                                              <p:pRg st="20" end="20"/>
                                            </p:txEl>
                                          </p:spTgt>
                                        </p:tgtEl>
                                        <p:attrNameLst>
                                          <p:attrName>style.visibility</p:attrName>
                                        </p:attrNameLst>
                                      </p:cBhvr>
                                      <p:to>
                                        <p:strVal val="visible"/>
                                      </p:to>
                                    </p:set>
                                    <p:animEffect transition="in" filter="fade">
                                      <p:cBhvr>
                                        <p:cTn id="116" dur="1000"/>
                                        <p:tgtEl>
                                          <p:spTgt spid="2">
                                            <p:txEl>
                                              <p:pRg st="20" end="20"/>
                                            </p:txEl>
                                          </p:spTgt>
                                        </p:tgtEl>
                                      </p:cBhvr>
                                    </p:animEffect>
                                    <p:anim calcmode="lin" valueType="num">
                                      <p:cBhvr>
                                        <p:cTn id="117" dur="1000" fill="hold"/>
                                        <p:tgtEl>
                                          <p:spTgt spid="2">
                                            <p:txEl>
                                              <p:pRg st="20" end="20"/>
                                            </p:txEl>
                                          </p:spTgt>
                                        </p:tgtEl>
                                        <p:attrNameLst>
                                          <p:attrName>ppt_x</p:attrName>
                                        </p:attrNameLst>
                                      </p:cBhvr>
                                      <p:tavLst>
                                        <p:tav tm="0">
                                          <p:val>
                                            <p:strVal val="#ppt_x"/>
                                          </p:val>
                                        </p:tav>
                                        <p:tav tm="100000">
                                          <p:val>
                                            <p:strVal val="#ppt_x"/>
                                          </p:val>
                                        </p:tav>
                                      </p:tavLst>
                                    </p:anim>
                                    <p:anim calcmode="lin" valueType="num">
                                      <p:cBhvr>
                                        <p:cTn id="118" dur="1000" fill="hold"/>
                                        <p:tgtEl>
                                          <p:spTgt spid="2">
                                            <p:txEl>
                                              <p:pRg st="20" end="20"/>
                                            </p:txEl>
                                          </p:spTgt>
                                        </p:tgtEl>
                                        <p:attrNameLst>
                                          <p:attrName>ppt_y</p:attrName>
                                        </p:attrNameLst>
                                      </p:cBhvr>
                                      <p:tavLst>
                                        <p:tav tm="0">
                                          <p:val>
                                            <p:strVal val="#ppt_y+.1"/>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42" presetClass="entr" presetSubtype="0" fill="hold" nodeType="clickEffect">
                                  <p:stCondLst>
                                    <p:cond delay="0"/>
                                  </p:stCondLst>
                                  <p:childTnLst>
                                    <p:set>
                                      <p:cBhvr>
                                        <p:cTn id="122" dur="1" fill="hold">
                                          <p:stCondLst>
                                            <p:cond delay="0"/>
                                          </p:stCondLst>
                                        </p:cTn>
                                        <p:tgtEl>
                                          <p:spTgt spid="5">
                                            <p:txEl>
                                              <p:pRg st="0" end="0"/>
                                            </p:txEl>
                                          </p:spTgt>
                                        </p:tgtEl>
                                        <p:attrNameLst>
                                          <p:attrName>style.visibility</p:attrName>
                                        </p:attrNameLst>
                                      </p:cBhvr>
                                      <p:to>
                                        <p:strVal val="visible"/>
                                      </p:to>
                                    </p:set>
                                    <p:animEffect transition="in" filter="fade">
                                      <p:cBhvr>
                                        <p:cTn id="123" dur="1000"/>
                                        <p:tgtEl>
                                          <p:spTgt spid="5">
                                            <p:txEl>
                                              <p:pRg st="0" end="0"/>
                                            </p:txEl>
                                          </p:spTgt>
                                        </p:tgtEl>
                                      </p:cBhvr>
                                    </p:animEffect>
                                    <p:anim calcmode="lin" valueType="num">
                                      <p:cBhvr>
                                        <p:cTn id="124"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25"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26" presetID="42" presetClass="entr" presetSubtype="0" fill="hold" nodeType="withEffect">
                                  <p:stCondLst>
                                    <p:cond delay="0"/>
                                  </p:stCondLst>
                                  <p:childTnLst>
                                    <p:set>
                                      <p:cBhvr>
                                        <p:cTn id="127" dur="1" fill="hold">
                                          <p:stCondLst>
                                            <p:cond delay="0"/>
                                          </p:stCondLst>
                                        </p:cTn>
                                        <p:tgtEl>
                                          <p:spTgt spid="5">
                                            <p:txEl>
                                              <p:pRg st="1" end="1"/>
                                            </p:txEl>
                                          </p:spTgt>
                                        </p:tgtEl>
                                        <p:attrNameLst>
                                          <p:attrName>style.visibility</p:attrName>
                                        </p:attrNameLst>
                                      </p:cBhvr>
                                      <p:to>
                                        <p:strVal val="visible"/>
                                      </p:to>
                                    </p:set>
                                    <p:animEffect transition="in" filter="fade">
                                      <p:cBhvr>
                                        <p:cTn id="128" dur="1000"/>
                                        <p:tgtEl>
                                          <p:spTgt spid="5">
                                            <p:txEl>
                                              <p:pRg st="1" end="1"/>
                                            </p:txEl>
                                          </p:spTgt>
                                        </p:tgtEl>
                                      </p:cBhvr>
                                    </p:animEffect>
                                    <p:anim calcmode="lin" valueType="num">
                                      <p:cBhvr>
                                        <p:cTn id="129"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30" dur="1000" fill="hold"/>
                                        <p:tgtEl>
                                          <p:spTgt spid="5">
                                            <p:txEl>
                                              <p:pRg st="1" end="1"/>
                                            </p:txEl>
                                          </p:spTgt>
                                        </p:tgtEl>
                                        <p:attrNameLst>
                                          <p:attrName>ppt_y</p:attrName>
                                        </p:attrNameLst>
                                      </p:cBhvr>
                                      <p:tavLst>
                                        <p:tav tm="0">
                                          <p:val>
                                            <p:strVal val="#ppt_y+.1"/>
                                          </p:val>
                                        </p:tav>
                                        <p:tav tm="100000">
                                          <p:val>
                                            <p:strVal val="#ppt_y"/>
                                          </p:val>
                                        </p:tav>
                                      </p:tavLst>
                                    </p:anim>
                                  </p:childTnLst>
                                </p:cTn>
                              </p:par>
                              <p:par>
                                <p:cTn id="131" presetID="42" presetClass="entr" presetSubtype="0" fill="hold" nodeType="withEffect">
                                  <p:stCondLst>
                                    <p:cond delay="0"/>
                                  </p:stCondLst>
                                  <p:childTnLst>
                                    <p:set>
                                      <p:cBhvr>
                                        <p:cTn id="132" dur="1" fill="hold">
                                          <p:stCondLst>
                                            <p:cond delay="0"/>
                                          </p:stCondLst>
                                        </p:cTn>
                                        <p:tgtEl>
                                          <p:spTgt spid="5">
                                            <p:txEl>
                                              <p:pRg st="2" end="2"/>
                                            </p:txEl>
                                          </p:spTgt>
                                        </p:tgtEl>
                                        <p:attrNameLst>
                                          <p:attrName>style.visibility</p:attrName>
                                        </p:attrNameLst>
                                      </p:cBhvr>
                                      <p:to>
                                        <p:strVal val="visible"/>
                                      </p:to>
                                    </p:set>
                                    <p:animEffect transition="in" filter="fade">
                                      <p:cBhvr>
                                        <p:cTn id="133" dur="1000"/>
                                        <p:tgtEl>
                                          <p:spTgt spid="5">
                                            <p:txEl>
                                              <p:pRg st="2" end="2"/>
                                            </p:txEl>
                                          </p:spTgt>
                                        </p:tgtEl>
                                      </p:cBhvr>
                                    </p:animEffect>
                                    <p:anim calcmode="lin" valueType="num">
                                      <p:cBhvr>
                                        <p:cTn id="134"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35" dur="1000" fill="hold"/>
                                        <p:tgtEl>
                                          <p:spTgt spid="5">
                                            <p:txEl>
                                              <p:pRg st="2" end="2"/>
                                            </p:txEl>
                                          </p:spTgt>
                                        </p:tgtEl>
                                        <p:attrNameLst>
                                          <p:attrName>ppt_y</p:attrName>
                                        </p:attrNameLst>
                                      </p:cBhvr>
                                      <p:tavLst>
                                        <p:tav tm="0">
                                          <p:val>
                                            <p:strVal val="#ppt_y+.1"/>
                                          </p:val>
                                        </p:tav>
                                        <p:tav tm="100000">
                                          <p:val>
                                            <p:strVal val="#ppt_y"/>
                                          </p:val>
                                        </p:tav>
                                      </p:tavLst>
                                    </p:anim>
                                  </p:childTnLst>
                                </p:cTn>
                              </p:par>
                              <p:par>
                                <p:cTn id="136" presetID="42" presetClass="entr" presetSubtype="0" fill="hold" nodeType="withEffect">
                                  <p:stCondLst>
                                    <p:cond delay="0"/>
                                  </p:stCondLst>
                                  <p:childTnLst>
                                    <p:set>
                                      <p:cBhvr>
                                        <p:cTn id="137" dur="1" fill="hold">
                                          <p:stCondLst>
                                            <p:cond delay="0"/>
                                          </p:stCondLst>
                                        </p:cTn>
                                        <p:tgtEl>
                                          <p:spTgt spid="5">
                                            <p:txEl>
                                              <p:pRg st="3" end="3"/>
                                            </p:txEl>
                                          </p:spTgt>
                                        </p:tgtEl>
                                        <p:attrNameLst>
                                          <p:attrName>style.visibility</p:attrName>
                                        </p:attrNameLst>
                                      </p:cBhvr>
                                      <p:to>
                                        <p:strVal val="visible"/>
                                      </p:to>
                                    </p:set>
                                    <p:animEffect transition="in" filter="fade">
                                      <p:cBhvr>
                                        <p:cTn id="138" dur="1000"/>
                                        <p:tgtEl>
                                          <p:spTgt spid="5">
                                            <p:txEl>
                                              <p:pRg st="3" end="3"/>
                                            </p:txEl>
                                          </p:spTgt>
                                        </p:tgtEl>
                                      </p:cBhvr>
                                    </p:animEffect>
                                    <p:anim calcmode="lin" valueType="num">
                                      <p:cBhvr>
                                        <p:cTn id="139"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40" dur="1000" fill="hold"/>
                                        <p:tgtEl>
                                          <p:spTgt spid="5">
                                            <p:txEl>
                                              <p:pRg st="3" end="3"/>
                                            </p:txEl>
                                          </p:spTgt>
                                        </p:tgtEl>
                                        <p:attrNameLst>
                                          <p:attrName>ppt_y</p:attrName>
                                        </p:attrNameLst>
                                      </p:cBhvr>
                                      <p:tavLst>
                                        <p:tav tm="0">
                                          <p:val>
                                            <p:strVal val="#ppt_y+.1"/>
                                          </p:val>
                                        </p:tav>
                                        <p:tav tm="100000">
                                          <p:val>
                                            <p:strVal val="#ppt_y"/>
                                          </p:val>
                                        </p:tav>
                                      </p:tavLst>
                                    </p:anim>
                                  </p:childTnLst>
                                </p:cTn>
                              </p:par>
                              <p:par>
                                <p:cTn id="141" presetID="42" presetClass="entr" presetSubtype="0" fill="hold" nodeType="withEffect">
                                  <p:stCondLst>
                                    <p:cond delay="0"/>
                                  </p:stCondLst>
                                  <p:childTnLst>
                                    <p:set>
                                      <p:cBhvr>
                                        <p:cTn id="142" dur="1" fill="hold">
                                          <p:stCondLst>
                                            <p:cond delay="0"/>
                                          </p:stCondLst>
                                        </p:cTn>
                                        <p:tgtEl>
                                          <p:spTgt spid="5">
                                            <p:txEl>
                                              <p:pRg st="4" end="4"/>
                                            </p:txEl>
                                          </p:spTgt>
                                        </p:tgtEl>
                                        <p:attrNameLst>
                                          <p:attrName>style.visibility</p:attrName>
                                        </p:attrNameLst>
                                      </p:cBhvr>
                                      <p:to>
                                        <p:strVal val="visible"/>
                                      </p:to>
                                    </p:set>
                                    <p:animEffect transition="in" filter="fade">
                                      <p:cBhvr>
                                        <p:cTn id="143" dur="1000"/>
                                        <p:tgtEl>
                                          <p:spTgt spid="5">
                                            <p:txEl>
                                              <p:pRg st="4" end="4"/>
                                            </p:txEl>
                                          </p:spTgt>
                                        </p:tgtEl>
                                      </p:cBhvr>
                                    </p:animEffect>
                                    <p:anim calcmode="lin" valueType="num">
                                      <p:cBhvr>
                                        <p:cTn id="144"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145" dur="1000" fill="hold"/>
                                        <p:tgtEl>
                                          <p:spTgt spid="5">
                                            <p:txEl>
                                              <p:pRg st="4" end="4"/>
                                            </p:txEl>
                                          </p:spTgt>
                                        </p:tgtEl>
                                        <p:attrNameLst>
                                          <p:attrName>ppt_y</p:attrName>
                                        </p:attrNameLst>
                                      </p:cBhvr>
                                      <p:tavLst>
                                        <p:tav tm="0">
                                          <p:val>
                                            <p:strVal val="#ppt_y+.1"/>
                                          </p:val>
                                        </p:tav>
                                        <p:tav tm="100000">
                                          <p:val>
                                            <p:strVal val="#ppt_y"/>
                                          </p:val>
                                        </p:tav>
                                      </p:tavLst>
                                    </p:anim>
                                  </p:childTnLst>
                                </p:cTn>
                              </p:par>
                              <p:par>
                                <p:cTn id="146" presetID="42" presetClass="entr" presetSubtype="0" fill="hold" nodeType="withEffect">
                                  <p:stCondLst>
                                    <p:cond delay="0"/>
                                  </p:stCondLst>
                                  <p:childTnLst>
                                    <p:set>
                                      <p:cBhvr>
                                        <p:cTn id="147" dur="1" fill="hold">
                                          <p:stCondLst>
                                            <p:cond delay="0"/>
                                          </p:stCondLst>
                                        </p:cTn>
                                        <p:tgtEl>
                                          <p:spTgt spid="5">
                                            <p:txEl>
                                              <p:pRg st="5" end="5"/>
                                            </p:txEl>
                                          </p:spTgt>
                                        </p:tgtEl>
                                        <p:attrNameLst>
                                          <p:attrName>style.visibility</p:attrName>
                                        </p:attrNameLst>
                                      </p:cBhvr>
                                      <p:to>
                                        <p:strVal val="visible"/>
                                      </p:to>
                                    </p:set>
                                    <p:animEffect transition="in" filter="fade">
                                      <p:cBhvr>
                                        <p:cTn id="148" dur="1000"/>
                                        <p:tgtEl>
                                          <p:spTgt spid="5">
                                            <p:txEl>
                                              <p:pRg st="5" end="5"/>
                                            </p:txEl>
                                          </p:spTgt>
                                        </p:tgtEl>
                                      </p:cBhvr>
                                    </p:animEffect>
                                    <p:anim calcmode="lin" valueType="num">
                                      <p:cBhvr>
                                        <p:cTn id="149"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150" dur="1000" fill="hold"/>
                                        <p:tgtEl>
                                          <p:spTgt spid="5">
                                            <p:txEl>
                                              <p:pRg st="5" end="5"/>
                                            </p:txEl>
                                          </p:spTgt>
                                        </p:tgtEl>
                                        <p:attrNameLst>
                                          <p:attrName>ppt_y</p:attrName>
                                        </p:attrNameLst>
                                      </p:cBhvr>
                                      <p:tavLst>
                                        <p:tav tm="0">
                                          <p:val>
                                            <p:strVal val="#ppt_y+.1"/>
                                          </p:val>
                                        </p:tav>
                                        <p:tav tm="100000">
                                          <p:val>
                                            <p:strVal val="#ppt_y"/>
                                          </p:val>
                                        </p:tav>
                                      </p:tavLst>
                                    </p:anim>
                                  </p:childTnLst>
                                </p:cTn>
                              </p:par>
                              <p:par>
                                <p:cTn id="151" presetID="42" presetClass="entr" presetSubtype="0" fill="hold" nodeType="withEffect">
                                  <p:stCondLst>
                                    <p:cond delay="0"/>
                                  </p:stCondLst>
                                  <p:childTnLst>
                                    <p:set>
                                      <p:cBhvr>
                                        <p:cTn id="152" dur="1" fill="hold">
                                          <p:stCondLst>
                                            <p:cond delay="0"/>
                                          </p:stCondLst>
                                        </p:cTn>
                                        <p:tgtEl>
                                          <p:spTgt spid="5">
                                            <p:txEl>
                                              <p:pRg st="6" end="6"/>
                                            </p:txEl>
                                          </p:spTgt>
                                        </p:tgtEl>
                                        <p:attrNameLst>
                                          <p:attrName>style.visibility</p:attrName>
                                        </p:attrNameLst>
                                      </p:cBhvr>
                                      <p:to>
                                        <p:strVal val="visible"/>
                                      </p:to>
                                    </p:set>
                                    <p:animEffect transition="in" filter="fade">
                                      <p:cBhvr>
                                        <p:cTn id="153" dur="1000"/>
                                        <p:tgtEl>
                                          <p:spTgt spid="5">
                                            <p:txEl>
                                              <p:pRg st="6" end="6"/>
                                            </p:txEl>
                                          </p:spTgt>
                                        </p:tgtEl>
                                      </p:cBhvr>
                                    </p:animEffect>
                                    <p:anim calcmode="lin" valueType="num">
                                      <p:cBhvr>
                                        <p:cTn id="154"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155" dur="1000" fill="hold"/>
                                        <p:tgtEl>
                                          <p:spTgt spid="5">
                                            <p:txEl>
                                              <p:pRg st="6" end="6"/>
                                            </p:txEl>
                                          </p:spTgt>
                                        </p:tgtEl>
                                        <p:attrNameLst>
                                          <p:attrName>ppt_y</p:attrName>
                                        </p:attrNameLst>
                                      </p:cBhvr>
                                      <p:tavLst>
                                        <p:tav tm="0">
                                          <p:val>
                                            <p:strVal val="#ppt_y+.1"/>
                                          </p:val>
                                        </p:tav>
                                        <p:tav tm="100000">
                                          <p:val>
                                            <p:strVal val="#ppt_y"/>
                                          </p:val>
                                        </p:tav>
                                      </p:tavLst>
                                    </p:anim>
                                  </p:childTnLst>
                                </p:cTn>
                              </p:par>
                              <p:par>
                                <p:cTn id="156" presetID="42" presetClass="entr" presetSubtype="0" fill="hold" nodeType="withEffect">
                                  <p:stCondLst>
                                    <p:cond delay="0"/>
                                  </p:stCondLst>
                                  <p:childTnLst>
                                    <p:set>
                                      <p:cBhvr>
                                        <p:cTn id="157" dur="1" fill="hold">
                                          <p:stCondLst>
                                            <p:cond delay="0"/>
                                          </p:stCondLst>
                                        </p:cTn>
                                        <p:tgtEl>
                                          <p:spTgt spid="5">
                                            <p:txEl>
                                              <p:pRg st="7" end="7"/>
                                            </p:txEl>
                                          </p:spTgt>
                                        </p:tgtEl>
                                        <p:attrNameLst>
                                          <p:attrName>style.visibility</p:attrName>
                                        </p:attrNameLst>
                                      </p:cBhvr>
                                      <p:to>
                                        <p:strVal val="visible"/>
                                      </p:to>
                                    </p:set>
                                    <p:animEffect transition="in" filter="fade">
                                      <p:cBhvr>
                                        <p:cTn id="158" dur="1000"/>
                                        <p:tgtEl>
                                          <p:spTgt spid="5">
                                            <p:txEl>
                                              <p:pRg st="7" end="7"/>
                                            </p:txEl>
                                          </p:spTgt>
                                        </p:tgtEl>
                                      </p:cBhvr>
                                    </p:animEffect>
                                    <p:anim calcmode="lin" valueType="num">
                                      <p:cBhvr>
                                        <p:cTn id="159"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160" dur="1000" fill="hold"/>
                                        <p:tgtEl>
                                          <p:spTgt spid="5">
                                            <p:txEl>
                                              <p:pRg st="7" end="7"/>
                                            </p:txEl>
                                          </p:spTgt>
                                        </p:tgtEl>
                                        <p:attrNameLst>
                                          <p:attrName>ppt_y</p:attrName>
                                        </p:attrNameLst>
                                      </p:cBhvr>
                                      <p:tavLst>
                                        <p:tav tm="0">
                                          <p:val>
                                            <p:strVal val="#ppt_y+.1"/>
                                          </p:val>
                                        </p:tav>
                                        <p:tav tm="100000">
                                          <p:val>
                                            <p:strVal val="#ppt_y"/>
                                          </p:val>
                                        </p:tav>
                                      </p:tavLst>
                                    </p:anim>
                                  </p:childTnLst>
                                </p:cTn>
                              </p:par>
                              <p:par>
                                <p:cTn id="161" presetID="42" presetClass="entr" presetSubtype="0" fill="hold" nodeType="withEffect">
                                  <p:stCondLst>
                                    <p:cond delay="0"/>
                                  </p:stCondLst>
                                  <p:childTnLst>
                                    <p:set>
                                      <p:cBhvr>
                                        <p:cTn id="162" dur="1" fill="hold">
                                          <p:stCondLst>
                                            <p:cond delay="0"/>
                                          </p:stCondLst>
                                        </p:cTn>
                                        <p:tgtEl>
                                          <p:spTgt spid="5">
                                            <p:txEl>
                                              <p:pRg st="8" end="8"/>
                                            </p:txEl>
                                          </p:spTgt>
                                        </p:tgtEl>
                                        <p:attrNameLst>
                                          <p:attrName>style.visibility</p:attrName>
                                        </p:attrNameLst>
                                      </p:cBhvr>
                                      <p:to>
                                        <p:strVal val="visible"/>
                                      </p:to>
                                    </p:set>
                                    <p:animEffect transition="in" filter="fade">
                                      <p:cBhvr>
                                        <p:cTn id="163" dur="1000"/>
                                        <p:tgtEl>
                                          <p:spTgt spid="5">
                                            <p:txEl>
                                              <p:pRg st="8" end="8"/>
                                            </p:txEl>
                                          </p:spTgt>
                                        </p:tgtEl>
                                      </p:cBhvr>
                                    </p:animEffect>
                                    <p:anim calcmode="lin" valueType="num">
                                      <p:cBhvr>
                                        <p:cTn id="164"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165" dur="1000" fill="hold"/>
                                        <p:tgtEl>
                                          <p:spTgt spid="5">
                                            <p:txEl>
                                              <p:pRg st="8" end="8"/>
                                            </p:txEl>
                                          </p:spTgt>
                                        </p:tgtEl>
                                        <p:attrNameLst>
                                          <p:attrName>ppt_y</p:attrName>
                                        </p:attrNameLst>
                                      </p:cBhvr>
                                      <p:tavLst>
                                        <p:tav tm="0">
                                          <p:val>
                                            <p:strVal val="#ppt_y+.1"/>
                                          </p:val>
                                        </p:tav>
                                        <p:tav tm="100000">
                                          <p:val>
                                            <p:strVal val="#ppt_y"/>
                                          </p:val>
                                        </p:tav>
                                      </p:tavLst>
                                    </p:anim>
                                  </p:childTnLst>
                                </p:cTn>
                              </p:par>
                              <p:par>
                                <p:cTn id="166" presetID="42" presetClass="entr" presetSubtype="0" fill="hold" nodeType="withEffect">
                                  <p:stCondLst>
                                    <p:cond delay="0"/>
                                  </p:stCondLst>
                                  <p:childTnLst>
                                    <p:set>
                                      <p:cBhvr>
                                        <p:cTn id="167" dur="1" fill="hold">
                                          <p:stCondLst>
                                            <p:cond delay="0"/>
                                          </p:stCondLst>
                                        </p:cTn>
                                        <p:tgtEl>
                                          <p:spTgt spid="5">
                                            <p:txEl>
                                              <p:pRg st="9" end="9"/>
                                            </p:txEl>
                                          </p:spTgt>
                                        </p:tgtEl>
                                        <p:attrNameLst>
                                          <p:attrName>style.visibility</p:attrName>
                                        </p:attrNameLst>
                                      </p:cBhvr>
                                      <p:to>
                                        <p:strVal val="visible"/>
                                      </p:to>
                                    </p:set>
                                    <p:animEffect transition="in" filter="fade">
                                      <p:cBhvr>
                                        <p:cTn id="168" dur="1000"/>
                                        <p:tgtEl>
                                          <p:spTgt spid="5">
                                            <p:txEl>
                                              <p:pRg st="9" end="9"/>
                                            </p:txEl>
                                          </p:spTgt>
                                        </p:tgtEl>
                                      </p:cBhvr>
                                    </p:animEffect>
                                    <p:anim calcmode="lin" valueType="num">
                                      <p:cBhvr>
                                        <p:cTn id="169"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170" dur="1000" fill="hold"/>
                                        <p:tgtEl>
                                          <p:spTgt spid="5">
                                            <p:txEl>
                                              <p:pRg st="9" end="9"/>
                                            </p:txEl>
                                          </p:spTgt>
                                        </p:tgtEl>
                                        <p:attrNameLst>
                                          <p:attrName>ppt_y</p:attrName>
                                        </p:attrNameLst>
                                      </p:cBhvr>
                                      <p:tavLst>
                                        <p:tav tm="0">
                                          <p:val>
                                            <p:strVal val="#ppt_y+.1"/>
                                          </p:val>
                                        </p:tav>
                                        <p:tav tm="100000">
                                          <p:val>
                                            <p:strVal val="#ppt_y"/>
                                          </p:val>
                                        </p:tav>
                                      </p:tavLst>
                                    </p:anim>
                                  </p:childTnLst>
                                </p:cTn>
                              </p:par>
                              <p:par>
                                <p:cTn id="171" presetID="42" presetClass="entr" presetSubtype="0" fill="hold" nodeType="withEffect">
                                  <p:stCondLst>
                                    <p:cond delay="0"/>
                                  </p:stCondLst>
                                  <p:childTnLst>
                                    <p:set>
                                      <p:cBhvr>
                                        <p:cTn id="172" dur="1" fill="hold">
                                          <p:stCondLst>
                                            <p:cond delay="0"/>
                                          </p:stCondLst>
                                        </p:cTn>
                                        <p:tgtEl>
                                          <p:spTgt spid="5">
                                            <p:txEl>
                                              <p:pRg st="10" end="10"/>
                                            </p:txEl>
                                          </p:spTgt>
                                        </p:tgtEl>
                                        <p:attrNameLst>
                                          <p:attrName>style.visibility</p:attrName>
                                        </p:attrNameLst>
                                      </p:cBhvr>
                                      <p:to>
                                        <p:strVal val="visible"/>
                                      </p:to>
                                    </p:set>
                                    <p:animEffect transition="in" filter="fade">
                                      <p:cBhvr>
                                        <p:cTn id="173" dur="1000"/>
                                        <p:tgtEl>
                                          <p:spTgt spid="5">
                                            <p:txEl>
                                              <p:pRg st="10" end="10"/>
                                            </p:txEl>
                                          </p:spTgt>
                                        </p:tgtEl>
                                      </p:cBhvr>
                                    </p:animEffect>
                                    <p:anim calcmode="lin" valueType="num">
                                      <p:cBhvr>
                                        <p:cTn id="174" dur="1000" fill="hold"/>
                                        <p:tgtEl>
                                          <p:spTgt spid="5">
                                            <p:txEl>
                                              <p:pRg st="10" end="10"/>
                                            </p:txEl>
                                          </p:spTgt>
                                        </p:tgtEl>
                                        <p:attrNameLst>
                                          <p:attrName>ppt_x</p:attrName>
                                        </p:attrNameLst>
                                      </p:cBhvr>
                                      <p:tavLst>
                                        <p:tav tm="0">
                                          <p:val>
                                            <p:strVal val="#ppt_x"/>
                                          </p:val>
                                        </p:tav>
                                        <p:tav tm="100000">
                                          <p:val>
                                            <p:strVal val="#ppt_x"/>
                                          </p:val>
                                        </p:tav>
                                      </p:tavLst>
                                    </p:anim>
                                    <p:anim calcmode="lin" valueType="num">
                                      <p:cBhvr>
                                        <p:cTn id="175" dur="1000" fill="hold"/>
                                        <p:tgtEl>
                                          <p:spTgt spid="5">
                                            <p:txEl>
                                              <p:pRg st="10" end="10"/>
                                            </p:txEl>
                                          </p:spTgt>
                                        </p:tgtEl>
                                        <p:attrNameLst>
                                          <p:attrName>ppt_y</p:attrName>
                                        </p:attrNameLst>
                                      </p:cBhvr>
                                      <p:tavLst>
                                        <p:tav tm="0">
                                          <p:val>
                                            <p:strVal val="#ppt_y+.1"/>
                                          </p:val>
                                        </p:tav>
                                        <p:tav tm="100000">
                                          <p:val>
                                            <p:strVal val="#ppt_y"/>
                                          </p:val>
                                        </p:tav>
                                      </p:tavLst>
                                    </p:anim>
                                  </p:childTnLst>
                                </p:cTn>
                              </p:par>
                              <p:par>
                                <p:cTn id="176" presetID="42" presetClass="entr" presetSubtype="0" fill="hold" nodeType="withEffect">
                                  <p:stCondLst>
                                    <p:cond delay="0"/>
                                  </p:stCondLst>
                                  <p:childTnLst>
                                    <p:set>
                                      <p:cBhvr>
                                        <p:cTn id="177" dur="1" fill="hold">
                                          <p:stCondLst>
                                            <p:cond delay="0"/>
                                          </p:stCondLst>
                                        </p:cTn>
                                        <p:tgtEl>
                                          <p:spTgt spid="5">
                                            <p:txEl>
                                              <p:pRg st="11" end="11"/>
                                            </p:txEl>
                                          </p:spTgt>
                                        </p:tgtEl>
                                        <p:attrNameLst>
                                          <p:attrName>style.visibility</p:attrName>
                                        </p:attrNameLst>
                                      </p:cBhvr>
                                      <p:to>
                                        <p:strVal val="visible"/>
                                      </p:to>
                                    </p:set>
                                    <p:animEffect transition="in" filter="fade">
                                      <p:cBhvr>
                                        <p:cTn id="178" dur="1000"/>
                                        <p:tgtEl>
                                          <p:spTgt spid="5">
                                            <p:txEl>
                                              <p:pRg st="11" end="11"/>
                                            </p:txEl>
                                          </p:spTgt>
                                        </p:tgtEl>
                                      </p:cBhvr>
                                    </p:animEffect>
                                    <p:anim calcmode="lin" valueType="num">
                                      <p:cBhvr>
                                        <p:cTn id="179" dur="1000" fill="hold"/>
                                        <p:tgtEl>
                                          <p:spTgt spid="5">
                                            <p:txEl>
                                              <p:pRg st="11" end="11"/>
                                            </p:txEl>
                                          </p:spTgt>
                                        </p:tgtEl>
                                        <p:attrNameLst>
                                          <p:attrName>ppt_x</p:attrName>
                                        </p:attrNameLst>
                                      </p:cBhvr>
                                      <p:tavLst>
                                        <p:tav tm="0">
                                          <p:val>
                                            <p:strVal val="#ppt_x"/>
                                          </p:val>
                                        </p:tav>
                                        <p:tav tm="100000">
                                          <p:val>
                                            <p:strVal val="#ppt_x"/>
                                          </p:val>
                                        </p:tav>
                                      </p:tavLst>
                                    </p:anim>
                                    <p:anim calcmode="lin" valueType="num">
                                      <p:cBhvr>
                                        <p:cTn id="180" dur="1000" fill="hold"/>
                                        <p:tgtEl>
                                          <p:spTgt spid="5">
                                            <p:txEl>
                                              <p:pRg st="11" end="11"/>
                                            </p:txEl>
                                          </p:spTgt>
                                        </p:tgtEl>
                                        <p:attrNameLst>
                                          <p:attrName>ppt_y</p:attrName>
                                        </p:attrNameLst>
                                      </p:cBhvr>
                                      <p:tavLst>
                                        <p:tav tm="0">
                                          <p:val>
                                            <p:strVal val="#ppt_y+.1"/>
                                          </p:val>
                                        </p:tav>
                                        <p:tav tm="100000">
                                          <p:val>
                                            <p:strVal val="#ppt_y"/>
                                          </p:val>
                                        </p:tav>
                                      </p:tavLst>
                                    </p:anim>
                                  </p:childTnLst>
                                </p:cTn>
                              </p:par>
                              <p:par>
                                <p:cTn id="181" presetID="42" presetClass="entr" presetSubtype="0" fill="hold" nodeType="withEffect">
                                  <p:stCondLst>
                                    <p:cond delay="0"/>
                                  </p:stCondLst>
                                  <p:childTnLst>
                                    <p:set>
                                      <p:cBhvr>
                                        <p:cTn id="182" dur="1" fill="hold">
                                          <p:stCondLst>
                                            <p:cond delay="0"/>
                                          </p:stCondLst>
                                        </p:cTn>
                                        <p:tgtEl>
                                          <p:spTgt spid="5">
                                            <p:txEl>
                                              <p:pRg st="12" end="12"/>
                                            </p:txEl>
                                          </p:spTgt>
                                        </p:tgtEl>
                                        <p:attrNameLst>
                                          <p:attrName>style.visibility</p:attrName>
                                        </p:attrNameLst>
                                      </p:cBhvr>
                                      <p:to>
                                        <p:strVal val="visible"/>
                                      </p:to>
                                    </p:set>
                                    <p:animEffect transition="in" filter="fade">
                                      <p:cBhvr>
                                        <p:cTn id="183" dur="1000"/>
                                        <p:tgtEl>
                                          <p:spTgt spid="5">
                                            <p:txEl>
                                              <p:pRg st="12" end="12"/>
                                            </p:txEl>
                                          </p:spTgt>
                                        </p:tgtEl>
                                      </p:cBhvr>
                                    </p:animEffect>
                                    <p:anim calcmode="lin" valueType="num">
                                      <p:cBhvr>
                                        <p:cTn id="184" dur="1000" fill="hold"/>
                                        <p:tgtEl>
                                          <p:spTgt spid="5">
                                            <p:txEl>
                                              <p:pRg st="12" end="12"/>
                                            </p:txEl>
                                          </p:spTgt>
                                        </p:tgtEl>
                                        <p:attrNameLst>
                                          <p:attrName>ppt_x</p:attrName>
                                        </p:attrNameLst>
                                      </p:cBhvr>
                                      <p:tavLst>
                                        <p:tav tm="0">
                                          <p:val>
                                            <p:strVal val="#ppt_x"/>
                                          </p:val>
                                        </p:tav>
                                        <p:tav tm="100000">
                                          <p:val>
                                            <p:strVal val="#ppt_x"/>
                                          </p:val>
                                        </p:tav>
                                      </p:tavLst>
                                    </p:anim>
                                    <p:anim calcmode="lin" valueType="num">
                                      <p:cBhvr>
                                        <p:cTn id="185" dur="1000" fill="hold"/>
                                        <p:tgtEl>
                                          <p:spTgt spid="5">
                                            <p:txEl>
                                              <p:pRg st="12" end="12"/>
                                            </p:txEl>
                                          </p:spTgt>
                                        </p:tgtEl>
                                        <p:attrNameLst>
                                          <p:attrName>ppt_y</p:attrName>
                                        </p:attrNameLst>
                                      </p:cBhvr>
                                      <p:tavLst>
                                        <p:tav tm="0">
                                          <p:val>
                                            <p:strVal val="#ppt_y+.1"/>
                                          </p:val>
                                        </p:tav>
                                        <p:tav tm="100000">
                                          <p:val>
                                            <p:strVal val="#ppt_y"/>
                                          </p:val>
                                        </p:tav>
                                      </p:tavLst>
                                    </p:anim>
                                  </p:childTnLst>
                                </p:cTn>
                              </p:par>
                              <p:par>
                                <p:cTn id="186" presetID="42" presetClass="entr" presetSubtype="0" fill="hold" nodeType="withEffect">
                                  <p:stCondLst>
                                    <p:cond delay="0"/>
                                  </p:stCondLst>
                                  <p:childTnLst>
                                    <p:set>
                                      <p:cBhvr>
                                        <p:cTn id="187" dur="1" fill="hold">
                                          <p:stCondLst>
                                            <p:cond delay="0"/>
                                          </p:stCondLst>
                                        </p:cTn>
                                        <p:tgtEl>
                                          <p:spTgt spid="5">
                                            <p:txEl>
                                              <p:pRg st="13" end="13"/>
                                            </p:txEl>
                                          </p:spTgt>
                                        </p:tgtEl>
                                        <p:attrNameLst>
                                          <p:attrName>style.visibility</p:attrName>
                                        </p:attrNameLst>
                                      </p:cBhvr>
                                      <p:to>
                                        <p:strVal val="visible"/>
                                      </p:to>
                                    </p:set>
                                    <p:animEffect transition="in" filter="fade">
                                      <p:cBhvr>
                                        <p:cTn id="188" dur="1000"/>
                                        <p:tgtEl>
                                          <p:spTgt spid="5">
                                            <p:txEl>
                                              <p:pRg st="13" end="13"/>
                                            </p:txEl>
                                          </p:spTgt>
                                        </p:tgtEl>
                                      </p:cBhvr>
                                    </p:animEffect>
                                    <p:anim calcmode="lin" valueType="num">
                                      <p:cBhvr>
                                        <p:cTn id="189" dur="1000" fill="hold"/>
                                        <p:tgtEl>
                                          <p:spTgt spid="5">
                                            <p:txEl>
                                              <p:pRg st="13" end="13"/>
                                            </p:txEl>
                                          </p:spTgt>
                                        </p:tgtEl>
                                        <p:attrNameLst>
                                          <p:attrName>ppt_x</p:attrName>
                                        </p:attrNameLst>
                                      </p:cBhvr>
                                      <p:tavLst>
                                        <p:tav tm="0">
                                          <p:val>
                                            <p:strVal val="#ppt_x"/>
                                          </p:val>
                                        </p:tav>
                                        <p:tav tm="100000">
                                          <p:val>
                                            <p:strVal val="#ppt_x"/>
                                          </p:val>
                                        </p:tav>
                                      </p:tavLst>
                                    </p:anim>
                                    <p:anim calcmode="lin" valueType="num">
                                      <p:cBhvr>
                                        <p:cTn id="190" dur="1000" fill="hold"/>
                                        <p:tgtEl>
                                          <p:spTgt spid="5">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191" fill="hold">
                      <p:stCondLst>
                        <p:cond delay="indefinite"/>
                      </p:stCondLst>
                      <p:childTnLst>
                        <p:par>
                          <p:cTn id="192" fill="hold">
                            <p:stCondLst>
                              <p:cond delay="0"/>
                            </p:stCondLst>
                            <p:childTnLst>
                              <p:par>
                                <p:cTn id="193" presetID="42" presetClass="entr" presetSubtype="0" fill="hold" nodeType="clickEffect">
                                  <p:stCondLst>
                                    <p:cond delay="0"/>
                                  </p:stCondLst>
                                  <p:childTnLst>
                                    <p:set>
                                      <p:cBhvr>
                                        <p:cTn id="194" dur="1" fill="hold">
                                          <p:stCondLst>
                                            <p:cond delay="0"/>
                                          </p:stCondLst>
                                        </p:cTn>
                                        <p:tgtEl>
                                          <p:spTgt spid="5">
                                            <p:txEl>
                                              <p:pRg st="14" end="14"/>
                                            </p:txEl>
                                          </p:spTgt>
                                        </p:tgtEl>
                                        <p:attrNameLst>
                                          <p:attrName>style.visibility</p:attrName>
                                        </p:attrNameLst>
                                      </p:cBhvr>
                                      <p:to>
                                        <p:strVal val="visible"/>
                                      </p:to>
                                    </p:set>
                                    <p:animEffect transition="in" filter="fade">
                                      <p:cBhvr>
                                        <p:cTn id="195" dur="1000"/>
                                        <p:tgtEl>
                                          <p:spTgt spid="5">
                                            <p:txEl>
                                              <p:pRg st="14" end="14"/>
                                            </p:txEl>
                                          </p:spTgt>
                                        </p:tgtEl>
                                      </p:cBhvr>
                                    </p:animEffect>
                                    <p:anim calcmode="lin" valueType="num">
                                      <p:cBhvr>
                                        <p:cTn id="196" dur="1000" fill="hold"/>
                                        <p:tgtEl>
                                          <p:spTgt spid="5">
                                            <p:txEl>
                                              <p:pRg st="14" end="14"/>
                                            </p:txEl>
                                          </p:spTgt>
                                        </p:tgtEl>
                                        <p:attrNameLst>
                                          <p:attrName>ppt_x</p:attrName>
                                        </p:attrNameLst>
                                      </p:cBhvr>
                                      <p:tavLst>
                                        <p:tav tm="0">
                                          <p:val>
                                            <p:strVal val="#ppt_x"/>
                                          </p:val>
                                        </p:tav>
                                        <p:tav tm="100000">
                                          <p:val>
                                            <p:strVal val="#ppt_x"/>
                                          </p:val>
                                        </p:tav>
                                      </p:tavLst>
                                    </p:anim>
                                    <p:anim calcmode="lin" valueType="num">
                                      <p:cBhvr>
                                        <p:cTn id="197" dur="1000" fill="hold"/>
                                        <p:tgtEl>
                                          <p:spTgt spid="5">
                                            <p:txEl>
                                              <p:pRg st="14" end="14"/>
                                            </p:txEl>
                                          </p:spTgt>
                                        </p:tgtEl>
                                        <p:attrNameLst>
                                          <p:attrName>ppt_y</p:attrName>
                                        </p:attrNameLst>
                                      </p:cBhvr>
                                      <p:tavLst>
                                        <p:tav tm="0">
                                          <p:val>
                                            <p:strVal val="#ppt_y+.1"/>
                                          </p:val>
                                        </p:tav>
                                        <p:tav tm="100000">
                                          <p:val>
                                            <p:strVal val="#ppt_y"/>
                                          </p:val>
                                        </p:tav>
                                      </p:tavLst>
                                    </p:anim>
                                  </p:childTnLst>
                                </p:cTn>
                              </p:par>
                            </p:childTnLst>
                          </p:cTn>
                        </p:par>
                      </p:childTnLst>
                    </p:cTn>
                  </p:par>
                  <p:par>
                    <p:cTn id="198" fill="hold">
                      <p:stCondLst>
                        <p:cond delay="indefinite"/>
                      </p:stCondLst>
                      <p:childTnLst>
                        <p:par>
                          <p:cTn id="199" fill="hold">
                            <p:stCondLst>
                              <p:cond delay="0"/>
                            </p:stCondLst>
                            <p:childTnLst>
                              <p:par>
                                <p:cTn id="200" presetID="42" presetClass="entr" presetSubtype="0" fill="hold" nodeType="clickEffect">
                                  <p:stCondLst>
                                    <p:cond delay="0"/>
                                  </p:stCondLst>
                                  <p:childTnLst>
                                    <p:set>
                                      <p:cBhvr>
                                        <p:cTn id="201" dur="1" fill="hold">
                                          <p:stCondLst>
                                            <p:cond delay="0"/>
                                          </p:stCondLst>
                                        </p:cTn>
                                        <p:tgtEl>
                                          <p:spTgt spid="5">
                                            <p:txEl>
                                              <p:pRg st="15" end="15"/>
                                            </p:txEl>
                                          </p:spTgt>
                                        </p:tgtEl>
                                        <p:attrNameLst>
                                          <p:attrName>style.visibility</p:attrName>
                                        </p:attrNameLst>
                                      </p:cBhvr>
                                      <p:to>
                                        <p:strVal val="visible"/>
                                      </p:to>
                                    </p:set>
                                    <p:animEffect transition="in" filter="fade">
                                      <p:cBhvr>
                                        <p:cTn id="202" dur="1000"/>
                                        <p:tgtEl>
                                          <p:spTgt spid="5">
                                            <p:txEl>
                                              <p:pRg st="15" end="15"/>
                                            </p:txEl>
                                          </p:spTgt>
                                        </p:tgtEl>
                                      </p:cBhvr>
                                    </p:animEffect>
                                    <p:anim calcmode="lin" valueType="num">
                                      <p:cBhvr>
                                        <p:cTn id="203" dur="1000" fill="hold"/>
                                        <p:tgtEl>
                                          <p:spTgt spid="5">
                                            <p:txEl>
                                              <p:pRg st="15" end="15"/>
                                            </p:txEl>
                                          </p:spTgt>
                                        </p:tgtEl>
                                        <p:attrNameLst>
                                          <p:attrName>ppt_x</p:attrName>
                                        </p:attrNameLst>
                                      </p:cBhvr>
                                      <p:tavLst>
                                        <p:tav tm="0">
                                          <p:val>
                                            <p:strVal val="#ppt_x"/>
                                          </p:val>
                                        </p:tav>
                                        <p:tav tm="100000">
                                          <p:val>
                                            <p:strVal val="#ppt_x"/>
                                          </p:val>
                                        </p:tav>
                                      </p:tavLst>
                                    </p:anim>
                                    <p:anim calcmode="lin" valueType="num">
                                      <p:cBhvr>
                                        <p:cTn id="204" dur="1000" fill="hold"/>
                                        <p:tgtEl>
                                          <p:spTgt spid="5">
                                            <p:txEl>
                                              <p:pRg st="15" end="1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a:extLst>
              <a:ext uri="{FF2B5EF4-FFF2-40B4-BE49-F238E27FC236}">
                <a16:creationId xmlns:a16="http://schemas.microsoft.com/office/drawing/2014/main" id="{59FC1CF7-34A2-4F1D-9D7B-CEBAC7EE965D}"/>
              </a:ext>
            </a:extLst>
          </p:cNvPr>
          <p:cNvSpPr/>
          <p:nvPr/>
        </p:nvSpPr>
        <p:spPr>
          <a:xfrm>
            <a:off x="9238695" y="0"/>
            <a:ext cx="2953305" cy="3429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2">
            <a:extLst>
              <a:ext uri="{FF2B5EF4-FFF2-40B4-BE49-F238E27FC236}">
                <a16:creationId xmlns:a16="http://schemas.microsoft.com/office/drawing/2014/main" id="{947100EC-3579-42E2-BA76-29B500FF23F1}"/>
              </a:ext>
            </a:extLst>
          </p:cNvPr>
          <p:cNvSpPr/>
          <p:nvPr/>
        </p:nvSpPr>
        <p:spPr>
          <a:xfrm>
            <a:off x="8986685" y="0"/>
            <a:ext cx="1268360" cy="3429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3">
            <a:extLst>
              <a:ext uri="{FF2B5EF4-FFF2-40B4-BE49-F238E27FC236}">
                <a16:creationId xmlns:a16="http://schemas.microsoft.com/office/drawing/2014/main" id="{5E53F958-B74F-4E03-8FBE-7562DD02D0CB}"/>
              </a:ext>
            </a:extLst>
          </p:cNvPr>
          <p:cNvSpPr/>
          <p:nvPr/>
        </p:nvSpPr>
        <p:spPr>
          <a:xfrm>
            <a:off x="9238695" y="3429000"/>
            <a:ext cx="2953305" cy="3429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4">
            <a:extLst>
              <a:ext uri="{FF2B5EF4-FFF2-40B4-BE49-F238E27FC236}">
                <a16:creationId xmlns:a16="http://schemas.microsoft.com/office/drawing/2014/main" id="{1E09E872-7FBB-43B8-8B71-288F438F64F9}"/>
              </a:ext>
            </a:extLst>
          </p:cNvPr>
          <p:cNvSpPr/>
          <p:nvPr/>
        </p:nvSpPr>
        <p:spPr>
          <a:xfrm>
            <a:off x="8986685" y="3429000"/>
            <a:ext cx="1268360" cy="3429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9">
            <a:extLst>
              <a:ext uri="{FF2B5EF4-FFF2-40B4-BE49-F238E27FC236}">
                <a16:creationId xmlns:a16="http://schemas.microsoft.com/office/drawing/2014/main" id="{1818EBA9-B215-48B7-BC98-871BAD5AC93E}"/>
              </a:ext>
            </a:extLst>
          </p:cNvPr>
          <p:cNvSpPr/>
          <p:nvPr/>
        </p:nvSpPr>
        <p:spPr>
          <a:xfrm>
            <a:off x="7683061" y="0"/>
            <a:ext cx="4508939"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rPr>
              <a:t>Netburner</a:t>
            </a:r>
            <a:r>
              <a:rPr lang="en-US" dirty="0">
                <a:solidFill>
                  <a:schemeClr val="tx1"/>
                </a:solidFill>
              </a:rPr>
              <a:t> MOD54415 bao </a:t>
            </a:r>
            <a:r>
              <a:rPr lang="en-US" dirty="0" err="1">
                <a:solidFill>
                  <a:schemeClr val="tx1"/>
                </a:solidFill>
              </a:rPr>
              <a:t>gồm</a:t>
            </a:r>
            <a:r>
              <a:rPr lang="en-US" dirty="0">
                <a:solidFill>
                  <a:schemeClr val="tx1"/>
                </a:solidFill>
              </a:rPr>
              <a:t> </a:t>
            </a:r>
            <a:r>
              <a:rPr lang="en-US" dirty="0" err="1">
                <a:solidFill>
                  <a:schemeClr val="tx1"/>
                </a:solidFill>
              </a:rPr>
              <a:t>một</a:t>
            </a:r>
            <a:r>
              <a:rPr lang="en-US" dirty="0">
                <a:solidFill>
                  <a:schemeClr val="tx1"/>
                </a:solidFill>
              </a:rPr>
              <a:t> </a:t>
            </a:r>
            <a:r>
              <a:rPr lang="en-US" dirty="0" err="1">
                <a:solidFill>
                  <a:schemeClr val="tx1"/>
                </a:solidFill>
              </a:rPr>
              <a:t>bộ</a:t>
            </a:r>
            <a:r>
              <a:rPr lang="en-US" dirty="0">
                <a:solidFill>
                  <a:schemeClr val="tx1"/>
                </a:solidFill>
              </a:rPr>
              <a:t> </a:t>
            </a:r>
            <a:r>
              <a:rPr lang="en-US" dirty="0" err="1">
                <a:solidFill>
                  <a:schemeClr val="tx1"/>
                </a:solidFill>
              </a:rPr>
              <a:t>tám</a:t>
            </a:r>
            <a:r>
              <a:rPr lang="en-US" dirty="0">
                <a:solidFill>
                  <a:schemeClr val="tx1"/>
                </a:solidFill>
              </a:rPr>
              <a:t> </a:t>
            </a:r>
            <a:r>
              <a:rPr lang="en-US" dirty="0" err="1">
                <a:solidFill>
                  <a:schemeClr val="tx1"/>
                </a:solidFill>
              </a:rPr>
              <a:t>công</a:t>
            </a:r>
            <a:r>
              <a:rPr lang="en-US" dirty="0">
                <a:solidFill>
                  <a:schemeClr val="tx1"/>
                </a:solidFill>
              </a:rPr>
              <a:t> </a:t>
            </a:r>
            <a:r>
              <a:rPr lang="en-US" dirty="0" err="1">
                <a:solidFill>
                  <a:schemeClr val="tx1"/>
                </a:solidFill>
              </a:rPr>
              <a:t>tắc</a:t>
            </a:r>
            <a:r>
              <a:rPr lang="en-US" dirty="0">
                <a:solidFill>
                  <a:schemeClr val="tx1"/>
                </a:solidFill>
              </a:rPr>
              <a:t> DIP, </a:t>
            </a:r>
            <a:r>
              <a:rPr lang="en-US" dirty="0" err="1">
                <a:solidFill>
                  <a:schemeClr val="tx1"/>
                </a:solidFill>
              </a:rPr>
              <a:t>hệ</a:t>
            </a:r>
            <a:r>
              <a:rPr lang="en-US" dirty="0">
                <a:solidFill>
                  <a:schemeClr val="tx1"/>
                </a:solidFill>
              </a:rPr>
              <a:t> </a:t>
            </a:r>
            <a:r>
              <a:rPr lang="en-US" dirty="0" err="1">
                <a:solidFill>
                  <a:schemeClr val="tx1"/>
                </a:solidFill>
              </a:rPr>
              <a:t>thống</a:t>
            </a:r>
            <a:r>
              <a:rPr lang="en-US" dirty="0">
                <a:solidFill>
                  <a:schemeClr val="tx1"/>
                </a:solidFill>
              </a:rPr>
              <a:t> DAQ </a:t>
            </a:r>
            <a:r>
              <a:rPr lang="en-US" dirty="0" err="1">
                <a:solidFill>
                  <a:schemeClr val="tx1"/>
                </a:solidFill>
              </a:rPr>
              <a:t>sử</a:t>
            </a:r>
            <a:r>
              <a:rPr lang="en-US" dirty="0">
                <a:solidFill>
                  <a:schemeClr val="tx1"/>
                </a:solidFill>
              </a:rPr>
              <a:t> </a:t>
            </a:r>
            <a:r>
              <a:rPr lang="en-US" dirty="0" err="1">
                <a:solidFill>
                  <a:schemeClr val="tx1"/>
                </a:solidFill>
              </a:rPr>
              <a:t>dụng</a:t>
            </a:r>
            <a:r>
              <a:rPr lang="en-US" dirty="0">
                <a:solidFill>
                  <a:schemeClr val="tx1"/>
                </a:solidFill>
              </a:rPr>
              <a:t> </a:t>
            </a:r>
            <a:r>
              <a:rPr lang="en-US" dirty="0" err="1">
                <a:solidFill>
                  <a:schemeClr val="tx1"/>
                </a:solidFill>
              </a:rPr>
              <a:t>để</a:t>
            </a:r>
            <a:r>
              <a:rPr lang="en-US" dirty="0">
                <a:solidFill>
                  <a:schemeClr val="tx1"/>
                </a:solidFill>
              </a:rPr>
              <a:t> </a:t>
            </a:r>
            <a:r>
              <a:rPr lang="en-US" dirty="0" err="1">
                <a:solidFill>
                  <a:schemeClr val="tx1"/>
                </a:solidFill>
              </a:rPr>
              <a:t>khởi</a:t>
            </a:r>
            <a:r>
              <a:rPr lang="en-US" dirty="0">
                <a:solidFill>
                  <a:schemeClr val="tx1"/>
                </a:solidFill>
              </a:rPr>
              <a:t> </a:t>
            </a:r>
            <a:r>
              <a:rPr lang="en-US" dirty="0" err="1">
                <a:solidFill>
                  <a:schemeClr val="tx1"/>
                </a:solidFill>
              </a:rPr>
              <a:t>tạo</a:t>
            </a:r>
            <a:r>
              <a:rPr lang="en-US" dirty="0">
                <a:solidFill>
                  <a:schemeClr val="tx1"/>
                </a:solidFill>
              </a:rPr>
              <a:t> </a:t>
            </a:r>
            <a:r>
              <a:rPr lang="en-US" dirty="0" err="1">
                <a:solidFill>
                  <a:schemeClr val="tx1"/>
                </a:solidFill>
              </a:rPr>
              <a:t>các</a:t>
            </a:r>
            <a:r>
              <a:rPr lang="en-US" dirty="0">
                <a:solidFill>
                  <a:schemeClr val="tx1"/>
                </a:solidFill>
              </a:rPr>
              <a:t> </a:t>
            </a:r>
            <a:r>
              <a:rPr lang="en-US" dirty="0" err="1">
                <a:solidFill>
                  <a:schemeClr val="tx1"/>
                </a:solidFill>
              </a:rPr>
              <a:t>thành</a:t>
            </a:r>
            <a:r>
              <a:rPr lang="en-US" dirty="0">
                <a:solidFill>
                  <a:schemeClr val="tx1"/>
                </a:solidFill>
              </a:rPr>
              <a:t> </a:t>
            </a:r>
            <a:r>
              <a:rPr lang="en-US" dirty="0" err="1">
                <a:solidFill>
                  <a:schemeClr val="tx1"/>
                </a:solidFill>
              </a:rPr>
              <a:t>phần</a:t>
            </a:r>
            <a:r>
              <a:rPr lang="en-US" dirty="0">
                <a:solidFill>
                  <a:schemeClr val="tx1"/>
                </a:solidFill>
              </a:rPr>
              <a:t> </a:t>
            </a:r>
            <a:r>
              <a:rPr lang="en-US" dirty="0" err="1">
                <a:solidFill>
                  <a:schemeClr val="tx1"/>
                </a:solidFill>
              </a:rPr>
              <a:t>hệ</a:t>
            </a:r>
            <a:r>
              <a:rPr lang="en-US" dirty="0">
                <a:solidFill>
                  <a:schemeClr val="tx1"/>
                </a:solidFill>
              </a:rPr>
              <a:t> </a:t>
            </a:r>
            <a:r>
              <a:rPr lang="en-US" dirty="0" err="1">
                <a:solidFill>
                  <a:schemeClr val="tx1"/>
                </a:solidFill>
              </a:rPr>
              <a:t>thống</a:t>
            </a:r>
            <a:r>
              <a:rPr lang="en-US" dirty="0">
                <a:solidFill>
                  <a:schemeClr val="tx1"/>
                </a:solidFill>
              </a:rPr>
              <a:t> </a:t>
            </a:r>
            <a:r>
              <a:rPr lang="en-US" dirty="0" err="1">
                <a:solidFill>
                  <a:schemeClr val="tx1"/>
                </a:solidFill>
              </a:rPr>
              <a:t>khác</a:t>
            </a:r>
            <a:r>
              <a:rPr lang="en-US" dirty="0">
                <a:solidFill>
                  <a:schemeClr val="tx1"/>
                </a:solidFill>
              </a:rPr>
              <a:t> </a:t>
            </a:r>
            <a:r>
              <a:rPr lang="en-US" dirty="0" err="1">
                <a:solidFill>
                  <a:schemeClr val="tx1"/>
                </a:solidFill>
              </a:rPr>
              <a:t>nhau</a:t>
            </a:r>
            <a:r>
              <a:rPr lang="en-US" dirty="0">
                <a:solidFill>
                  <a:schemeClr val="tx1"/>
                </a:solidFill>
              </a:rPr>
              <a:t>. </a:t>
            </a:r>
            <a:r>
              <a:rPr lang="en-US" dirty="0" err="1">
                <a:solidFill>
                  <a:schemeClr val="tx1"/>
                </a:solidFill>
              </a:rPr>
              <a:t>Các</a:t>
            </a:r>
            <a:r>
              <a:rPr lang="en-US" dirty="0">
                <a:solidFill>
                  <a:schemeClr val="tx1"/>
                </a:solidFill>
              </a:rPr>
              <a:t> </a:t>
            </a:r>
            <a:r>
              <a:rPr lang="en-US" dirty="0" err="1">
                <a:solidFill>
                  <a:schemeClr val="tx1"/>
                </a:solidFill>
              </a:rPr>
              <a:t>công</a:t>
            </a:r>
            <a:r>
              <a:rPr lang="en-US" dirty="0">
                <a:solidFill>
                  <a:schemeClr val="tx1"/>
                </a:solidFill>
              </a:rPr>
              <a:t> </a:t>
            </a:r>
            <a:r>
              <a:rPr lang="en-US" dirty="0" err="1">
                <a:solidFill>
                  <a:schemeClr val="tx1"/>
                </a:solidFill>
              </a:rPr>
              <a:t>tắc</a:t>
            </a:r>
            <a:r>
              <a:rPr lang="en-US" dirty="0">
                <a:solidFill>
                  <a:schemeClr val="tx1"/>
                </a:solidFill>
              </a:rPr>
              <a:t> DIP </a:t>
            </a:r>
            <a:r>
              <a:rPr lang="en-US" dirty="0" err="1">
                <a:solidFill>
                  <a:schemeClr val="tx1"/>
                </a:solidFill>
              </a:rPr>
              <a:t>này</a:t>
            </a:r>
            <a:r>
              <a:rPr lang="en-US" dirty="0">
                <a:solidFill>
                  <a:schemeClr val="tx1"/>
                </a:solidFill>
              </a:rPr>
              <a:t> </a:t>
            </a:r>
            <a:r>
              <a:rPr lang="en-US" dirty="0" err="1">
                <a:solidFill>
                  <a:schemeClr val="tx1"/>
                </a:solidFill>
              </a:rPr>
              <a:t>thực</a:t>
            </a:r>
            <a:r>
              <a:rPr lang="en-US" dirty="0">
                <a:solidFill>
                  <a:schemeClr val="tx1"/>
                </a:solidFill>
              </a:rPr>
              <a:t> </a:t>
            </a:r>
            <a:r>
              <a:rPr lang="en-US" dirty="0" err="1">
                <a:solidFill>
                  <a:schemeClr val="tx1"/>
                </a:solidFill>
              </a:rPr>
              <a:t>hiện</a:t>
            </a:r>
            <a:r>
              <a:rPr lang="en-US" dirty="0">
                <a:solidFill>
                  <a:schemeClr val="tx1"/>
                </a:solidFill>
              </a:rPr>
              <a:t> </a:t>
            </a:r>
            <a:r>
              <a:rPr lang="en-US" dirty="0" err="1">
                <a:solidFill>
                  <a:schemeClr val="tx1"/>
                </a:solidFill>
              </a:rPr>
              <a:t>những</a:t>
            </a:r>
            <a:r>
              <a:rPr lang="en-US" dirty="0">
                <a:solidFill>
                  <a:schemeClr val="tx1"/>
                </a:solidFill>
              </a:rPr>
              <a:t> </a:t>
            </a:r>
            <a:r>
              <a:rPr lang="en-US" dirty="0" err="1">
                <a:solidFill>
                  <a:schemeClr val="tx1"/>
                </a:solidFill>
              </a:rPr>
              <a:t>việc</a:t>
            </a:r>
            <a:r>
              <a:rPr lang="en-US" dirty="0">
                <a:solidFill>
                  <a:schemeClr val="tx1"/>
                </a:solidFill>
              </a:rPr>
              <a:t> </a:t>
            </a:r>
            <a:r>
              <a:rPr lang="en-US" dirty="0" err="1">
                <a:solidFill>
                  <a:schemeClr val="tx1"/>
                </a:solidFill>
              </a:rPr>
              <a:t>sau</a:t>
            </a:r>
            <a:r>
              <a:rPr lang="en-US" dirty="0">
                <a:solidFill>
                  <a:schemeClr val="tx1"/>
                </a:solidFill>
              </a:rPr>
              <a:t>:</a:t>
            </a:r>
          </a:p>
          <a:p>
            <a:pPr marL="342900" indent="-342900">
              <a:buFont typeface="+mj-lt"/>
              <a:buAutoNum type="arabicPeriod"/>
            </a:pPr>
            <a:r>
              <a:rPr lang="en-US" dirty="0" err="1">
                <a:solidFill>
                  <a:schemeClr val="tx1"/>
                </a:solidFill>
              </a:rPr>
              <a:t>Bật</a:t>
            </a:r>
            <a:r>
              <a:rPr lang="en-US" dirty="0">
                <a:solidFill>
                  <a:schemeClr val="tx1"/>
                </a:solidFill>
              </a:rPr>
              <a:t> / </a:t>
            </a:r>
            <a:r>
              <a:rPr lang="en-US" dirty="0" err="1">
                <a:solidFill>
                  <a:schemeClr val="tx1"/>
                </a:solidFill>
              </a:rPr>
              <a:t>tắt</a:t>
            </a:r>
            <a:r>
              <a:rPr lang="en-US" dirty="0">
                <a:solidFill>
                  <a:schemeClr val="tx1"/>
                </a:solidFill>
              </a:rPr>
              <a:t> </a:t>
            </a:r>
            <a:r>
              <a:rPr lang="en-US" dirty="0" err="1">
                <a:solidFill>
                  <a:schemeClr val="tx1"/>
                </a:solidFill>
              </a:rPr>
              <a:t>xử</a:t>
            </a:r>
            <a:r>
              <a:rPr lang="en-US" dirty="0">
                <a:solidFill>
                  <a:schemeClr val="tx1"/>
                </a:solidFill>
              </a:rPr>
              <a:t> </a:t>
            </a:r>
            <a:r>
              <a:rPr lang="en-US" dirty="0" err="1">
                <a:solidFill>
                  <a:schemeClr val="tx1"/>
                </a:solidFill>
              </a:rPr>
              <a:t>lý</a:t>
            </a:r>
            <a:r>
              <a:rPr lang="en-US" dirty="0">
                <a:solidFill>
                  <a:schemeClr val="tx1"/>
                </a:solidFill>
              </a:rPr>
              <a:t> </a:t>
            </a:r>
            <a:r>
              <a:rPr lang="en-US" dirty="0" err="1">
                <a:solidFill>
                  <a:schemeClr val="tx1"/>
                </a:solidFill>
              </a:rPr>
              <a:t>lệnh</a:t>
            </a:r>
            <a:r>
              <a:rPr lang="en-US" dirty="0">
                <a:solidFill>
                  <a:schemeClr val="tx1"/>
                </a:solidFill>
              </a:rPr>
              <a:t> </a:t>
            </a:r>
            <a:r>
              <a:rPr lang="en-US" dirty="0" err="1">
                <a:solidFill>
                  <a:schemeClr val="tx1"/>
                </a:solidFill>
              </a:rPr>
              <a:t>cổng</a:t>
            </a:r>
            <a:r>
              <a:rPr lang="en-US" dirty="0">
                <a:solidFill>
                  <a:schemeClr val="tx1"/>
                </a:solidFill>
              </a:rPr>
              <a:t> RS-232.</a:t>
            </a:r>
          </a:p>
          <a:p>
            <a:pPr marL="342900" indent="-342900">
              <a:buFont typeface="+mj-lt"/>
              <a:buAutoNum type="arabicPeriod"/>
            </a:pPr>
            <a:r>
              <a:rPr lang="en-US" dirty="0" err="1">
                <a:solidFill>
                  <a:schemeClr val="tx1"/>
                </a:solidFill>
              </a:rPr>
              <a:t>Bật</a:t>
            </a:r>
            <a:r>
              <a:rPr lang="en-US" dirty="0">
                <a:solidFill>
                  <a:schemeClr val="tx1"/>
                </a:solidFill>
              </a:rPr>
              <a:t> / </a:t>
            </a:r>
            <a:r>
              <a:rPr lang="en-US" dirty="0" err="1">
                <a:solidFill>
                  <a:schemeClr val="tx1"/>
                </a:solidFill>
              </a:rPr>
              <a:t>tắt</a:t>
            </a:r>
            <a:r>
              <a:rPr lang="en-US" dirty="0">
                <a:solidFill>
                  <a:schemeClr val="tx1"/>
                </a:solidFill>
              </a:rPr>
              <a:t> </a:t>
            </a:r>
            <a:r>
              <a:rPr lang="en-US" dirty="0" err="1">
                <a:solidFill>
                  <a:schemeClr val="tx1"/>
                </a:solidFill>
              </a:rPr>
              <a:t>xử</a:t>
            </a:r>
            <a:r>
              <a:rPr lang="en-US" dirty="0">
                <a:solidFill>
                  <a:schemeClr val="tx1"/>
                </a:solidFill>
              </a:rPr>
              <a:t> </a:t>
            </a:r>
            <a:r>
              <a:rPr lang="en-US" dirty="0" err="1">
                <a:solidFill>
                  <a:schemeClr val="tx1"/>
                </a:solidFill>
              </a:rPr>
              <a:t>lý</a:t>
            </a:r>
            <a:r>
              <a:rPr lang="en-US" dirty="0">
                <a:solidFill>
                  <a:schemeClr val="tx1"/>
                </a:solidFill>
              </a:rPr>
              <a:t> </a:t>
            </a:r>
            <a:r>
              <a:rPr lang="en-US" dirty="0" err="1">
                <a:solidFill>
                  <a:schemeClr val="tx1"/>
                </a:solidFill>
              </a:rPr>
              <a:t>lệnh</a:t>
            </a:r>
            <a:r>
              <a:rPr lang="en-US" dirty="0">
                <a:solidFill>
                  <a:schemeClr val="tx1"/>
                </a:solidFill>
              </a:rPr>
              <a:t> </a:t>
            </a:r>
            <a:r>
              <a:rPr lang="en-US" dirty="0" err="1">
                <a:solidFill>
                  <a:schemeClr val="tx1"/>
                </a:solidFill>
              </a:rPr>
              <a:t>cổng</a:t>
            </a:r>
            <a:r>
              <a:rPr lang="en-US" dirty="0">
                <a:solidFill>
                  <a:schemeClr val="tx1"/>
                </a:solidFill>
              </a:rPr>
              <a:t> USB.</a:t>
            </a:r>
          </a:p>
          <a:p>
            <a:pPr marL="342900" indent="-342900">
              <a:buFont typeface="+mj-lt"/>
              <a:buAutoNum type="arabicPeriod"/>
            </a:pPr>
            <a:r>
              <a:rPr lang="en-US" dirty="0" err="1">
                <a:solidFill>
                  <a:schemeClr val="tx1"/>
                </a:solidFill>
              </a:rPr>
              <a:t>Bật</a:t>
            </a:r>
            <a:r>
              <a:rPr lang="en-US" dirty="0">
                <a:solidFill>
                  <a:schemeClr val="tx1"/>
                </a:solidFill>
              </a:rPr>
              <a:t> / </a:t>
            </a:r>
            <a:r>
              <a:rPr lang="en-US" dirty="0" err="1">
                <a:solidFill>
                  <a:schemeClr val="tx1"/>
                </a:solidFill>
              </a:rPr>
              <a:t>tắt</a:t>
            </a:r>
            <a:r>
              <a:rPr lang="en-US" dirty="0">
                <a:solidFill>
                  <a:schemeClr val="tx1"/>
                </a:solidFill>
              </a:rPr>
              <a:t> </a:t>
            </a:r>
            <a:r>
              <a:rPr lang="en-US" dirty="0" err="1">
                <a:solidFill>
                  <a:schemeClr val="tx1"/>
                </a:solidFill>
              </a:rPr>
              <a:t>xử</a:t>
            </a:r>
            <a:r>
              <a:rPr lang="en-US" dirty="0">
                <a:solidFill>
                  <a:schemeClr val="tx1"/>
                </a:solidFill>
              </a:rPr>
              <a:t> </a:t>
            </a:r>
            <a:r>
              <a:rPr lang="en-US" dirty="0" err="1">
                <a:solidFill>
                  <a:schemeClr val="tx1"/>
                </a:solidFill>
              </a:rPr>
              <a:t>lý</a:t>
            </a:r>
            <a:r>
              <a:rPr lang="en-US" dirty="0">
                <a:solidFill>
                  <a:schemeClr val="tx1"/>
                </a:solidFill>
              </a:rPr>
              <a:t> </a:t>
            </a:r>
            <a:r>
              <a:rPr lang="en-US" dirty="0" err="1">
                <a:solidFill>
                  <a:schemeClr val="tx1"/>
                </a:solidFill>
              </a:rPr>
              <a:t>lệnh</a:t>
            </a:r>
            <a:r>
              <a:rPr lang="en-US" dirty="0">
                <a:solidFill>
                  <a:schemeClr val="tx1"/>
                </a:solidFill>
              </a:rPr>
              <a:t> </a:t>
            </a:r>
            <a:r>
              <a:rPr lang="en-US" dirty="0" err="1">
                <a:solidFill>
                  <a:schemeClr val="tx1"/>
                </a:solidFill>
              </a:rPr>
              <a:t>cổng</a:t>
            </a:r>
            <a:r>
              <a:rPr lang="en-US" dirty="0">
                <a:solidFill>
                  <a:schemeClr val="tx1"/>
                </a:solidFill>
              </a:rPr>
              <a:t> Ethernet.</a:t>
            </a:r>
          </a:p>
          <a:p>
            <a:pPr marL="342900" indent="-342900">
              <a:buFont typeface="+mj-lt"/>
              <a:buAutoNum type="arabicPeriod"/>
            </a:pPr>
            <a:r>
              <a:rPr lang="en-US" dirty="0" err="1">
                <a:solidFill>
                  <a:schemeClr val="tx1"/>
                </a:solidFill>
              </a:rPr>
              <a:t>Chỉ</a:t>
            </a:r>
            <a:r>
              <a:rPr lang="en-US" dirty="0">
                <a:solidFill>
                  <a:schemeClr val="tx1"/>
                </a:solidFill>
              </a:rPr>
              <a:t> </a:t>
            </a:r>
            <a:r>
              <a:rPr lang="en-US" dirty="0" err="1">
                <a:solidFill>
                  <a:schemeClr val="tx1"/>
                </a:solidFill>
              </a:rPr>
              <a:t>định</a:t>
            </a:r>
            <a:r>
              <a:rPr lang="en-US" dirty="0">
                <a:solidFill>
                  <a:schemeClr val="tx1"/>
                </a:solidFill>
              </a:rPr>
              <a:t> </a:t>
            </a:r>
            <a:r>
              <a:rPr lang="en-US" dirty="0" err="1">
                <a:solidFill>
                  <a:schemeClr val="tx1"/>
                </a:solidFill>
              </a:rPr>
              <a:t>một</a:t>
            </a:r>
            <a:r>
              <a:rPr lang="en-US" dirty="0">
                <a:solidFill>
                  <a:schemeClr val="tx1"/>
                </a:solidFill>
              </a:rPr>
              <a:t> </a:t>
            </a:r>
            <a:r>
              <a:rPr lang="en-US" dirty="0" err="1">
                <a:solidFill>
                  <a:schemeClr val="tx1"/>
                </a:solidFill>
              </a:rPr>
              <a:t>kết</a:t>
            </a:r>
            <a:r>
              <a:rPr lang="en-US" dirty="0">
                <a:solidFill>
                  <a:schemeClr val="tx1"/>
                </a:solidFill>
              </a:rPr>
              <a:t> </a:t>
            </a:r>
            <a:r>
              <a:rPr lang="en-US" dirty="0" err="1">
                <a:solidFill>
                  <a:schemeClr val="tx1"/>
                </a:solidFill>
              </a:rPr>
              <a:t>nối</a:t>
            </a:r>
            <a:r>
              <a:rPr lang="en-US" dirty="0">
                <a:solidFill>
                  <a:schemeClr val="tx1"/>
                </a:solidFill>
              </a:rPr>
              <a:t> Ethernet </a:t>
            </a:r>
            <a:r>
              <a:rPr lang="en-US" dirty="0" err="1">
                <a:solidFill>
                  <a:schemeClr val="tx1"/>
                </a:solidFill>
              </a:rPr>
              <a:t>hoặc</a:t>
            </a:r>
            <a:r>
              <a:rPr lang="en-US" dirty="0">
                <a:solidFill>
                  <a:schemeClr val="tx1"/>
                </a:solidFill>
              </a:rPr>
              <a:t> </a:t>
            </a:r>
            <a:r>
              <a:rPr lang="en-US" dirty="0" err="1">
                <a:solidFill>
                  <a:schemeClr val="tx1"/>
                </a:solidFill>
              </a:rPr>
              <a:t>năm</a:t>
            </a:r>
            <a:r>
              <a:rPr lang="en-US" dirty="0">
                <a:solidFill>
                  <a:schemeClr val="tx1"/>
                </a:solidFill>
              </a:rPr>
              <a:t> Ethernet </a:t>
            </a:r>
            <a:r>
              <a:rPr lang="en-US" dirty="0" err="1">
                <a:solidFill>
                  <a:schemeClr val="tx1"/>
                </a:solidFill>
              </a:rPr>
              <a:t>đồng</a:t>
            </a:r>
            <a:r>
              <a:rPr lang="en-US" dirty="0">
                <a:solidFill>
                  <a:schemeClr val="tx1"/>
                </a:solidFill>
              </a:rPr>
              <a:t> </a:t>
            </a:r>
            <a:r>
              <a:rPr lang="en-US" dirty="0" err="1">
                <a:solidFill>
                  <a:schemeClr val="tx1"/>
                </a:solidFill>
              </a:rPr>
              <a:t>thời</a:t>
            </a:r>
            <a:r>
              <a:rPr lang="en-US" dirty="0">
                <a:solidFill>
                  <a:schemeClr val="tx1"/>
                </a:solidFill>
              </a:rPr>
              <a:t> </a:t>
            </a:r>
            <a:r>
              <a:rPr lang="en-US" dirty="0" err="1">
                <a:solidFill>
                  <a:schemeClr val="tx1"/>
                </a:solidFill>
              </a:rPr>
              <a:t>kết</a:t>
            </a:r>
            <a:r>
              <a:rPr lang="en-US" dirty="0">
                <a:solidFill>
                  <a:schemeClr val="tx1"/>
                </a:solidFill>
              </a:rPr>
              <a:t> </a:t>
            </a:r>
            <a:r>
              <a:rPr lang="en-US" dirty="0" err="1">
                <a:solidFill>
                  <a:schemeClr val="tx1"/>
                </a:solidFill>
              </a:rPr>
              <a:t>nối</a:t>
            </a:r>
            <a:r>
              <a:rPr lang="en-US" dirty="0">
                <a:solidFill>
                  <a:schemeClr val="tx1"/>
                </a:solidFill>
              </a:rPr>
              <a:t>.</a:t>
            </a:r>
          </a:p>
          <a:p>
            <a:pPr marL="342900" indent="-342900">
              <a:buFont typeface="+mj-lt"/>
              <a:buAutoNum type="arabicPeriod"/>
            </a:pPr>
            <a:r>
              <a:rPr lang="en-US" dirty="0" err="1">
                <a:solidFill>
                  <a:schemeClr val="tx1"/>
                </a:solidFill>
              </a:rPr>
              <a:t>Chỉ</a:t>
            </a:r>
            <a:r>
              <a:rPr lang="en-US" dirty="0">
                <a:solidFill>
                  <a:schemeClr val="tx1"/>
                </a:solidFill>
              </a:rPr>
              <a:t> </a:t>
            </a:r>
            <a:r>
              <a:rPr lang="en-US" dirty="0" err="1">
                <a:solidFill>
                  <a:schemeClr val="tx1"/>
                </a:solidFill>
              </a:rPr>
              <a:t>định</a:t>
            </a:r>
            <a:r>
              <a:rPr lang="en-US" dirty="0">
                <a:solidFill>
                  <a:schemeClr val="tx1"/>
                </a:solidFill>
              </a:rPr>
              <a:t> </a:t>
            </a:r>
            <a:r>
              <a:rPr lang="en-US" dirty="0" err="1">
                <a:solidFill>
                  <a:schemeClr val="tx1"/>
                </a:solidFill>
              </a:rPr>
              <a:t>một</a:t>
            </a:r>
            <a:r>
              <a:rPr lang="en-US" dirty="0">
                <a:solidFill>
                  <a:schemeClr val="tx1"/>
                </a:solidFill>
              </a:rPr>
              <a:t> </a:t>
            </a:r>
            <a:r>
              <a:rPr lang="en-US" dirty="0" err="1">
                <a:solidFill>
                  <a:schemeClr val="tx1"/>
                </a:solidFill>
              </a:rPr>
              <a:t>trong</a:t>
            </a:r>
            <a:r>
              <a:rPr lang="en-US" dirty="0">
                <a:solidFill>
                  <a:schemeClr val="tx1"/>
                </a:solidFill>
              </a:rPr>
              <a:t> </a:t>
            </a:r>
            <a:r>
              <a:rPr lang="en-US" dirty="0" err="1">
                <a:solidFill>
                  <a:schemeClr val="tx1"/>
                </a:solidFill>
              </a:rPr>
              <a:t>bốn</a:t>
            </a:r>
            <a:r>
              <a:rPr lang="en-US" dirty="0">
                <a:solidFill>
                  <a:schemeClr val="tx1"/>
                </a:solidFill>
              </a:rPr>
              <a:t> </a:t>
            </a:r>
            <a:r>
              <a:rPr lang="en-US" dirty="0" err="1">
                <a:solidFill>
                  <a:schemeClr val="tx1"/>
                </a:solidFill>
              </a:rPr>
              <a:t>địa</a:t>
            </a:r>
            <a:r>
              <a:rPr lang="en-US" dirty="0">
                <a:solidFill>
                  <a:schemeClr val="tx1"/>
                </a:solidFill>
              </a:rPr>
              <a:t> </a:t>
            </a:r>
            <a:r>
              <a:rPr lang="en-US" dirty="0" err="1">
                <a:solidFill>
                  <a:schemeClr val="tx1"/>
                </a:solidFill>
              </a:rPr>
              <a:t>chỉ</a:t>
            </a:r>
            <a:r>
              <a:rPr lang="en-US" dirty="0">
                <a:solidFill>
                  <a:schemeClr val="tx1"/>
                </a:solidFill>
              </a:rPr>
              <a:t> Ethernet </a:t>
            </a:r>
            <a:r>
              <a:rPr lang="en-US" dirty="0" err="1">
                <a:solidFill>
                  <a:schemeClr val="tx1"/>
                </a:solidFill>
              </a:rPr>
              <a:t>khác</a:t>
            </a:r>
            <a:r>
              <a:rPr lang="en-US" dirty="0">
                <a:solidFill>
                  <a:schemeClr val="tx1"/>
                </a:solidFill>
              </a:rPr>
              <a:t> </a:t>
            </a:r>
            <a:r>
              <a:rPr lang="en-US" dirty="0" err="1">
                <a:solidFill>
                  <a:schemeClr val="tx1"/>
                </a:solidFill>
              </a:rPr>
              <a:t>nhau</a:t>
            </a:r>
            <a:r>
              <a:rPr lang="en-US" dirty="0">
                <a:solidFill>
                  <a:schemeClr val="tx1"/>
                </a:solidFill>
              </a:rPr>
              <a:t> </a:t>
            </a:r>
            <a:r>
              <a:rPr lang="en-US" dirty="0" err="1">
                <a:solidFill>
                  <a:schemeClr val="tx1"/>
                </a:solidFill>
              </a:rPr>
              <a:t>bằng</a:t>
            </a:r>
            <a:r>
              <a:rPr lang="en-US" dirty="0">
                <a:solidFill>
                  <a:schemeClr val="tx1"/>
                </a:solidFill>
              </a:rPr>
              <a:t> </a:t>
            </a:r>
            <a:r>
              <a:rPr lang="en-US" dirty="0" err="1">
                <a:solidFill>
                  <a:schemeClr val="tx1"/>
                </a:solidFill>
              </a:rPr>
              <a:t>cách</a:t>
            </a:r>
            <a:r>
              <a:rPr lang="en-US" dirty="0">
                <a:solidFill>
                  <a:schemeClr val="tx1"/>
                </a:solidFill>
              </a:rPr>
              <a:t> </a:t>
            </a:r>
            <a:r>
              <a:rPr lang="en-US" dirty="0" err="1">
                <a:solidFill>
                  <a:schemeClr val="tx1"/>
                </a:solidFill>
              </a:rPr>
              <a:t>sử</a:t>
            </a:r>
            <a:r>
              <a:rPr lang="en-US" dirty="0">
                <a:solidFill>
                  <a:schemeClr val="tx1"/>
                </a:solidFill>
              </a:rPr>
              <a:t> </a:t>
            </a:r>
            <a:r>
              <a:rPr lang="en-US" dirty="0" err="1">
                <a:solidFill>
                  <a:schemeClr val="tx1"/>
                </a:solidFill>
              </a:rPr>
              <a:t>dụng</a:t>
            </a:r>
            <a:r>
              <a:rPr lang="en-US" dirty="0">
                <a:solidFill>
                  <a:schemeClr val="tx1"/>
                </a:solidFill>
              </a:rPr>
              <a:t> </a:t>
            </a:r>
            <a:r>
              <a:rPr lang="en-US" dirty="0" err="1">
                <a:solidFill>
                  <a:schemeClr val="tx1"/>
                </a:solidFill>
              </a:rPr>
              <a:t>hai</a:t>
            </a:r>
            <a:r>
              <a:rPr lang="en-US" dirty="0">
                <a:solidFill>
                  <a:schemeClr val="tx1"/>
                </a:solidFill>
              </a:rPr>
              <a:t> DIP </a:t>
            </a:r>
            <a:r>
              <a:rPr lang="en-US" dirty="0" err="1">
                <a:solidFill>
                  <a:schemeClr val="tx1"/>
                </a:solidFill>
              </a:rPr>
              <a:t>công</a:t>
            </a:r>
            <a:r>
              <a:rPr lang="en-US" dirty="0">
                <a:solidFill>
                  <a:schemeClr val="tx1"/>
                </a:solidFill>
              </a:rPr>
              <a:t> </a:t>
            </a:r>
            <a:r>
              <a:rPr lang="en-US" dirty="0" err="1">
                <a:solidFill>
                  <a:schemeClr val="tx1"/>
                </a:solidFill>
              </a:rPr>
              <a:t>tắc</a:t>
            </a:r>
            <a:r>
              <a:rPr lang="en-US" dirty="0">
                <a:solidFill>
                  <a:schemeClr val="tx1"/>
                </a:solidFill>
              </a:rPr>
              <a:t>; </a:t>
            </a:r>
            <a:r>
              <a:rPr lang="en-US" dirty="0" err="1">
                <a:solidFill>
                  <a:schemeClr val="tx1"/>
                </a:solidFill>
              </a:rPr>
              <a:t>xem</a:t>
            </a:r>
            <a:r>
              <a:rPr lang="en-US" dirty="0">
                <a:solidFill>
                  <a:schemeClr val="tx1"/>
                </a:solidFill>
              </a:rPr>
              <a:t> </a:t>
            </a:r>
            <a:r>
              <a:rPr lang="en-US" dirty="0" err="1">
                <a:solidFill>
                  <a:schemeClr val="tx1"/>
                </a:solidFill>
              </a:rPr>
              <a:t>Bảng</a:t>
            </a:r>
            <a:r>
              <a:rPr lang="en-US" dirty="0">
                <a:solidFill>
                  <a:schemeClr val="tx1"/>
                </a:solidFill>
              </a:rPr>
              <a:t> 10-1.</a:t>
            </a:r>
          </a:p>
          <a:p>
            <a:pPr marL="342900" indent="-342900">
              <a:buFont typeface="+mj-lt"/>
              <a:buAutoNum type="arabicPeriod"/>
            </a:pPr>
            <a:r>
              <a:rPr lang="en-US" dirty="0" err="1">
                <a:solidFill>
                  <a:schemeClr val="tx1"/>
                </a:solidFill>
              </a:rPr>
              <a:t>Bật</a:t>
            </a:r>
            <a:r>
              <a:rPr lang="en-US" dirty="0">
                <a:solidFill>
                  <a:schemeClr val="tx1"/>
                </a:solidFill>
              </a:rPr>
              <a:t> / </a:t>
            </a:r>
            <a:r>
              <a:rPr lang="en-US" dirty="0" err="1">
                <a:solidFill>
                  <a:schemeClr val="tx1"/>
                </a:solidFill>
              </a:rPr>
              <a:t>tắt</a:t>
            </a:r>
            <a:r>
              <a:rPr lang="en-US" dirty="0">
                <a:solidFill>
                  <a:schemeClr val="tx1"/>
                </a:solidFill>
              </a:rPr>
              <a:t> </a:t>
            </a:r>
            <a:r>
              <a:rPr lang="en-US" dirty="0" err="1">
                <a:solidFill>
                  <a:schemeClr val="tx1"/>
                </a:solidFill>
              </a:rPr>
              <a:t>chế</a:t>
            </a:r>
            <a:r>
              <a:rPr lang="en-US" dirty="0">
                <a:solidFill>
                  <a:schemeClr val="tx1"/>
                </a:solidFill>
              </a:rPr>
              <a:t> </a:t>
            </a:r>
            <a:r>
              <a:rPr lang="en-US" dirty="0" err="1">
                <a:solidFill>
                  <a:schemeClr val="tx1"/>
                </a:solidFill>
              </a:rPr>
              <a:t>độ</a:t>
            </a:r>
            <a:r>
              <a:rPr lang="en-US" dirty="0">
                <a:solidFill>
                  <a:schemeClr val="tx1"/>
                </a:solidFill>
              </a:rPr>
              <a:t> </a:t>
            </a:r>
            <a:r>
              <a:rPr lang="en-US" dirty="0" err="1">
                <a:solidFill>
                  <a:schemeClr val="tx1"/>
                </a:solidFill>
              </a:rPr>
              <a:t>kiểm</a:t>
            </a:r>
            <a:r>
              <a:rPr lang="en-US" dirty="0">
                <a:solidFill>
                  <a:schemeClr val="tx1"/>
                </a:solidFill>
              </a:rPr>
              <a:t> </a:t>
            </a:r>
            <a:r>
              <a:rPr lang="en-US" dirty="0" err="1">
                <a:solidFill>
                  <a:schemeClr val="tx1"/>
                </a:solidFill>
              </a:rPr>
              <a:t>tra</a:t>
            </a:r>
            <a:r>
              <a:rPr lang="en-US" dirty="0">
                <a:solidFill>
                  <a:schemeClr val="tx1"/>
                </a:solidFill>
              </a:rPr>
              <a:t>.</a:t>
            </a:r>
          </a:p>
          <a:p>
            <a:pPr marL="342900" indent="-342900">
              <a:buFont typeface="+mj-lt"/>
              <a:buAutoNum type="arabicPeriod"/>
            </a:pPr>
            <a:r>
              <a:rPr lang="en-US" dirty="0" err="1">
                <a:solidFill>
                  <a:schemeClr val="tx1"/>
                </a:solidFill>
              </a:rPr>
              <a:t>Bật</a:t>
            </a:r>
            <a:r>
              <a:rPr lang="en-US" dirty="0">
                <a:solidFill>
                  <a:schemeClr val="tx1"/>
                </a:solidFill>
              </a:rPr>
              <a:t> / </a:t>
            </a:r>
            <a:r>
              <a:rPr lang="en-US" dirty="0" err="1">
                <a:solidFill>
                  <a:schemeClr val="tx1"/>
                </a:solidFill>
              </a:rPr>
              <a:t>tắt</a:t>
            </a:r>
            <a:r>
              <a:rPr lang="en-US" dirty="0">
                <a:solidFill>
                  <a:schemeClr val="tx1"/>
                </a:solidFill>
              </a:rPr>
              <a:t> </a:t>
            </a:r>
            <a:r>
              <a:rPr lang="en-US" dirty="0" err="1">
                <a:solidFill>
                  <a:schemeClr val="tx1"/>
                </a:solidFill>
              </a:rPr>
              <a:t>đầu</a:t>
            </a:r>
            <a:r>
              <a:rPr lang="en-US" dirty="0">
                <a:solidFill>
                  <a:schemeClr val="tx1"/>
                </a:solidFill>
              </a:rPr>
              <a:t> ra </a:t>
            </a:r>
            <a:r>
              <a:rPr lang="en-US" dirty="0" err="1">
                <a:solidFill>
                  <a:schemeClr val="tx1"/>
                </a:solidFill>
              </a:rPr>
              <a:t>gỡ</a:t>
            </a:r>
            <a:r>
              <a:rPr lang="en-US" dirty="0">
                <a:solidFill>
                  <a:schemeClr val="tx1"/>
                </a:solidFill>
              </a:rPr>
              <a:t> </a:t>
            </a:r>
            <a:r>
              <a:rPr lang="en-US" dirty="0" err="1">
                <a:solidFill>
                  <a:schemeClr val="tx1"/>
                </a:solidFill>
              </a:rPr>
              <a:t>lỗi</a:t>
            </a:r>
            <a:r>
              <a:rPr lang="en-US" dirty="0">
                <a:solidFill>
                  <a:schemeClr val="tx1"/>
                </a:solidFill>
              </a:rPr>
              <a:t>.</a:t>
            </a:r>
          </a:p>
          <a:p>
            <a:endParaRPr lang="en-US" dirty="0">
              <a:solidFill>
                <a:schemeClr val="tx1"/>
              </a:solidFill>
            </a:endParaRPr>
          </a:p>
          <a:p>
            <a:pPr marL="342900" indent="-342900">
              <a:buFont typeface="+mj-lt"/>
              <a:buAutoNum type="arabicPeriod"/>
            </a:pPr>
            <a:endParaRPr lang="en-US" dirty="0">
              <a:solidFill>
                <a:schemeClr val="tx1"/>
              </a:solidFill>
            </a:endParaRPr>
          </a:p>
          <a:p>
            <a:pPr marL="342900" indent="-342900">
              <a:buFont typeface="+mj-lt"/>
              <a:buAutoNum type="arabicPeriod"/>
            </a:pPr>
            <a:endParaRPr lang="en-US" dirty="0">
              <a:solidFill>
                <a:schemeClr val="tx1"/>
              </a:solidFill>
            </a:endParaRPr>
          </a:p>
          <a:p>
            <a:pPr marL="342900" indent="-342900">
              <a:buFont typeface="+mj-lt"/>
              <a:buAutoNum type="arabicPeriod"/>
            </a:pPr>
            <a:endParaRPr lang="en-US" dirty="0">
              <a:solidFill>
                <a:schemeClr val="tx1"/>
              </a:solidFill>
            </a:endParaRPr>
          </a:p>
          <a:p>
            <a:pPr marL="342900" indent="-342900">
              <a:buFont typeface="+mj-lt"/>
              <a:buAutoNum type="arabicPeriod"/>
            </a:pPr>
            <a:endParaRPr lang="en-US" dirty="0">
              <a:solidFill>
                <a:schemeClr val="tx1"/>
              </a:solidFill>
            </a:endParaRPr>
          </a:p>
          <a:p>
            <a:pPr marL="342900" indent="-342900">
              <a:buFont typeface="+mj-lt"/>
              <a:buAutoNum type="arabicPeriod"/>
            </a:pPr>
            <a:endParaRPr lang="en-US" dirty="0">
              <a:solidFill>
                <a:schemeClr val="tx1"/>
              </a:solidFill>
            </a:endParaRPr>
          </a:p>
          <a:p>
            <a:pPr marL="342900" indent="-342900">
              <a:buFont typeface="+mj-lt"/>
              <a:buAutoNum type="arabicPeriod"/>
            </a:pPr>
            <a:endParaRPr lang="en-US" dirty="0">
              <a:solidFill>
                <a:schemeClr val="tx1"/>
              </a:solidFill>
            </a:endParaRPr>
          </a:p>
          <a:p>
            <a:pPr marL="342900" indent="-342900">
              <a:buFont typeface="+mj-lt"/>
              <a:buAutoNum type="arabicPeriod"/>
            </a:pPr>
            <a:endParaRPr lang="en-US" dirty="0">
              <a:solidFill>
                <a:schemeClr val="tx1"/>
              </a:solidFill>
            </a:endParaRPr>
          </a:p>
        </p:txBody>
      </p:sp>
      <p:sp>
        <p:nvSpPr>
          <p:cNvPr id="16" name="TextBox 15">
            <a:extLst>
              <a:ext uri="{FF2B5EF4-FFF2-40B4-BE49-F238E27FC236}">
                <a16:creationId xmlns:a16="http://schemas.microsoft.com/office/drawing/2014/main" id="{DC0C8780-B712-4409-A0F8-D51F78C26E20}"/>
              </a:ext>
            </a:extLst>
          </p:cNvPr>
          <p:cNvSpPr txBox="1"/>
          <p:nvPr/>
        </p:nvSpPr>
        <p:spPr>
          <a:xfrm>
            <a:off x="126551" y="0"/>
            <a:ext cx="7302910" cy="461665"/>
          </a:xfrm>
          <a:prstGeom prst="rect">
            <a:avLst/>
          </a:prstGeom>
          <a:noFill/>
        </p:spPr>
        <p:txBody>
          <a:bodyPr wrap="square">
            <a:spAutoFit/>
          </a:bodyPr>
          <a:lstStyle/>
          <a:p>
            <a:r>
              <a:rPr lang="en-US" sz="2400" dirty="0">
                <a:solidFill>
                  <a:srgbClr val="C00000"/>
                </a:solidFill>
                <a:latin typeface="Arial" panose="020B0604020202020204" pitchFamily="34" charset="0"/>
                <a:cs typeface="Arial" panose="020B0604020202020204" pitchFamily="34" charset="0"/>
              </a:rPr>
              <a:t>10.5 </a:t>
            </a:r>
            <a:r>
              <a:rPr lang="en-US" sz="2400" dirty="0" err="1">
                <a:solidFill>
                  <a:srgbClr val="C00000"/>
                </a:solidFill>
                <a:latin typeface="Arial" panose="020B0604020202020204" pitchFamily="34" charset="0"/>
                <a:cs typeface="Arial" panose="020B0604020202020204" pitchFamily="34" charset="0"/>
              </a:rPr>
              <a:t>Tạo</a:t>
            </a:r>
            <a:r>
              <a:rPr lang="en-US" sz="2400" dirty="0">
                <a:solidFill>
                  <a:srgbClr val="C00000"/>
                </a:solidFill>
                <a:latin typeface="Arial" panose="020B0604020202020204" pitchFamily="34" charset="0"/>
                <a:cs typeface="Arial" panose="020B0604020202020204" pitchFamily="34" charset="0"/>
              </a:rPr>
              <a:t> </a:t>
            </a:r>
            <a:r>
              <a:rPr lang="en-US" sz="2400" dirty="0" err="1">
                <a:solidFill>
                  <a:srgbClr val="C00000"/>
                </a:solidFill>
                <a:latin typeface="Arial" panose="020B0604020202020204" pitchFamily="34" charset="0"/>
                <a:cs typeface="Arial" panose="020B0604020202020204" pitchFamily="34" charset="0"/>
              </a:rPr>
              <a:t>yêu</a:t>
            </a:r>
            <a:r>
              <a:rPr lang="en-US" sz="2400" dirty="0">
                <a:solidFill>
                  <a:srgbClr val="C00000"/>
                </a:solidFill>
                <a:latin typeface="Arial" panose="020B0604020202020204" pitchFamily="34" charset="0"/>
                <a:cs typeface="Arial" panose="020B0604020202020204" pitchFamily="34" charset="0"/>
              </a:rPr>
              <a:t> </a:t>
            </a:r>
            <a:r>
              <a:rPr lang="en-US" sz="2400" dirty="0" err="1">
                <a:solidFill>
                  <a:srgbClr val="C00000"/>
                </a:solidFill>
                <a:latin typeface="Arial" panose="020B0604020202020204" pitchFamily="34" charset="0"/>
                <a:cs typeface="Arial" panose="020B0604020202020204" pitchFamily="34" charset="0"/>
              </a:rPr>
              <a:t>cầu</a:t>
            </a:r>
            <a:endParaRPr lang="en-US" sz="2400" dirty="0">
              <a:solidFill>
                <a:srgbClr val="C00000"/>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FFEBD31C-71BA-4077-B7BB-CD0146CDC4D4}"/>
              </a:ext>
            </a:extLst>
          </p:cNvPr>
          <p:cNvSpPr txBox="1"/>
          <p:nvPr/>
        </p:nvSpPr>
        <p:spPr>
          <a:xfrm>
            <a:off x="695551" y="583995"/>
            <a:ext cx="6944115" cy="1385700"/>
          </a:xfrm>
          <a:prstGeom prst="rect">
            <a:avLst/>
          </a:prstGeom>
          <a:noFill/>
        </p:spPr>
        <p:txBody>
          <a:bodyPr wrap="square">
            <a:spAutoFit/>
          </a:bodyPr>
          <a:lstStyle/>
          <a:p>
            <a:pPr>
              <a:lnSpc>
                <a:spcPct val="107000"/>
              </a:lnSpc>
              <a:spcAft>
                <a:spcPts val="800"/>
              </a:spcAft>
            </a:pPr>
            <a:r>
              <a:rPr lang="en-US" sz="2000" dirty="0">
                <a:effectLst/>
                <a:latin typeface="Arial" panose="020B0604020202020204" pitchFamily="34" charset="0"/>
                <a:ea typeface="Calibri" panose="020F0502020204030204" pitchFamily="34" charset="0"/>
                <a:cs typeface="Arial" panose="020B0604020202020204" pitchFamily="34" charset="0"/>
              </a:rPr>
              <a:t>Cho </a:t>
            </a:r>
            <a:r>
              <a:rPr lang="en-US" sz="2000" dirty="0" err="1">
                <a:effectLst/>
                <a:latin typeface="Arial" panose="020B0604020202020204" pitchFamily="34" charset="0"/>
                <a:ea typeface="Calibri" panose="020F0502020204030204" pitchFamily="34" charset="0"/>
                <a:cs typeface="Arial" panose="020B0604020202020204" pitchFamily="34" charset="0"/>
              </a:rPr>
              <a:t>đến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thời</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điểm</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này</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chương</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này</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đã</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xác</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định</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các</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yêu</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cầu</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cũng</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như</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tài</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liệu</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yêu</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cầu</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Nhưng</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bạn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có</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thể</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hỏi</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Làm</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thế</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nào</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để</a:t>
            </a:r>
            <a:r>
              <a:rPr lang="en-US" sz="2000" dirty="0">
                <a:effectLst/>
                <a:latin typeface="Arial" panose="020B0604020202020204" pitchFamily="34" charset="0"/>
                <a:ea typeface="Calibri" panose="020F0502020204030204" pitchFamily="34" charset="0"/>
                <a:cs typeface="Arial" panose="020B0604020202020204" pitchFamily="34" charset="0"/>
              </a:rPr>
              <a:t> ai </a:t>
            </a:r>
            <a:r>
              <a:rPr lang="en-US" sz="2000" dirty="0" err="1">
                <a:effectLst/>
                <a:latin typeface="Arial" panose="020B0604020202020204" pitchFamily="34" charset="0"/>
                <a:ea typeface="Calibri" panose="020F0502020204030204" pitchFamily="34" charset="0"/>
                <a:cs typeface="Arial" panose="020B0604020202020204" pitchFamily="34" charset="0"/>
              </a:rPr>
              <a:t>đó</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đưa</a:t>
            </a:r>
            <a:r>
              <a:rPr lang="en-US" sz="2000" dirty="0">
                <a:effectLst/>
                <a:latin typeface="Arial" panose="020B0604020202020204" pitchFamily="34" charset="0"/>
                <a:ea typeface="Calibri" panose="020F0502020204030204" pitchFamily="34" charset="0"/>
                <a:cs typeface="Arial" panose="020B0604020202020204" pitchFamily="34" charset="0"/>
              </a:rPr>
              <a:t> ra </a:t>
            </a:r>
            <a:r>
              <a:rPr lang="en-US" sz="2000" dirty="0" err="1">
                <a:effectLst/>
                <a:latin typeface="Arial" panose="020B0604020202020204" pitchFamily="34" charset="0"/>
                <a:ea typeface="Calibri" panose="020F0502020204030204" pitchFamily="34" charset="0"/>
                <a:cs typeface="Arial" panose="020B0604020202020204" pitchFamily="34" charset="0"/>
              </a:rPr>
              <a:t>các</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yêu</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cầu</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ngay</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từ</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đầu</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Phần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này</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sẽ</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cung</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cấp</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một</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số</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thông</a:t>
            </a:r>
            <a:r>
              <a:rPr lang="en-US" sz="2000" dirty="0">
                <a:effectLst/>
                <a:latin typeface="Arial" panose="020B0604020202020204" pitchFamily="34" charset="0"/>
                <a:ea typeface="Calibri" panose="020F0502020204030204" pitchFamily="34" charset="0"/>
                <a:cs typeface="Arial" panose="020B0604020202020204" pitchFamily="34" charset="0"/>
              </a:rPr>
              <a:t> tin chi </a:t>
            </a:r>
            <a:r>
              <a:rPr lang="en-US" sz="2000" dirty="0" err="1">
                <a:effectLst/>
                <a:latin typeface="Arial" panose="020B0604020202020204" pitchFamily="34" charset="0"/>
                <a:ea typeface="Calibri" panose="020F0502020204030204" pitchFamily="34" charset="0"/>
                <a:cs typeface="Arial" panose="020B0604020202020204" pitchFamily="34" charset="0"/>
              </a:rPr>
              <a:t>tiết</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về</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câu</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hỏi</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đó</a:t>
            </a:r>
            <a:r>
              <a:rPr lang="en-US" sz="2000" dirty="0">
                <a:effectLst/>
                <a:latin typeface="Arial" panose="020B0604020202020204" pitchFamily="34" charset="0"/>
                <a:ea typeface="Calibri" panose="020F0502020204030204" pitchFamily="34" charset="0"/>
                <a:cs typeface="Arial" panose="020B0604020202020204" pitchFamily="34" charset="0"/>
              </a:rPr>
              <a:t>.</a:t>
            </a:r>
          </a:p>
        </p:txBody>
      </p:sp>
      <p:sp>
        <p:nvSpPr>
          <p:cNvPr id="13" name="TextBox 12">
            <a:extLst>
              <a:ext uri="{FF2B5EF4-FFF2-40B4-BE49-F238E27FC236}">
                <a16:creationId xmlns:a16="http://schemas.microsoft.com/office/drawing/2014/main" id="{F0D67EC6-C4D1-45EC-9520-94BC9A066B9F}"/>
              </a:ext>
            </a:extLst>
          </p:cNvPr>
          <p:cNvSpPr txBox="1"/>
          <p:nvPr/>
        </p:nvSpPr>
        <p:spPr>
          <a:xfrm>
            <a:off x="1134444" y="2873781"/>
            <a:ext cx="6117020" cy="3330848"/>
          </a:xfrm>
          <a:prstGeom prst="rect">
            <a:avLst/>
          </a:prstGeom>
          <a:noFill/>
        </p:spPr>
        <p:txBody>
          <a:bodyPr wrap="square">
            <a:spAutoFit/>
          </a:bodyPr>
          <a:lstStyle/>
          <a:p>
            <a:pPr>
              <a:lnSpc>
                <a:spcPct val="107000"/>
              </a:lnSpc>
              <a:spcAft>
                <a:spcPts val="800"/>
              </a:spcAft>
            </a:pPr>
            <a:r>
              <a:rPr lang="en-US" dirty="0" err="1">
                <a:effectLst/>
                <a:latin typeface="Arial" panose="020B0604020202020204" pitchFamily="34" charset="0"/>
                <a:ea typeface="Calibri" panose="020F0502020204030204" pitchFamily="34" charset="0"/>
                <a:cs typeface="Arial" panose="020B0604020202020204" pitchFamily="34" charset="0"/>
              </a:rPr>
              <a:t>Hệ</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thống</a:t>
            </a:r>
            <a:r>
              <a:rPr lang="en-US" dirty="0">
                <a:effectLst/>
                <a:latin typeface="Arial" panose="020B0604020202020204" pitchFamily="34" charset="0"/>
                <a:ea typeface="Calibri" panose="020F0502020204030204" pitchFamily="34" charset="0"/>
                <a:cs typeface="Arial" panose="020B0604020202020204" pitchFamily="34" charset="0"/>
              </a:rPr>
              <a:t> DAQ bao </a:t>
            </a:r>
            <a:r>
              <a:rPr lang="en-US" dirty="0" err="1">
                <a:effectLst/>
                <a:latin typeface="Arial" panose="020B0604020202020204" pitchFamily="34" charset="0"/>
                <a:ea typeface="Calibri" panose="020F0502020204030204" pitchFamily="34" charset="0"/>
                <a:cs typeface="Arial" panose="020B0604020202020204" pitchFamily="34" charset="0"/>
              </a:rPr>
              <a:t>gồm</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nhiều</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bảng</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mạch</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kết</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nối</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với</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nhau</a:t>
            </a:r>
            <a:r>
              <a:rPr lang="en-US" dirty="0">
                <a:effectLst/>
                <a:latin typeface="Arial" panose="020B0604020202020204" pitchFamily="34" charset="0"/>
                <a:ea typeface="Calibri" panose="020F0502020204030204" pitchFamily="34" charset="0"/>
                <a:cs typeface="Arial" panose="020B0604020202020204" pitchFamily="34" charset="0"/>
              </a:rPr>
              <a:t>, bao </a:t>
            </a:r>
            <a:r>
              <a:rPr lang="en-US" dirty="0" err="1">
                <a:effectLst/>
                <a:latin typeface="Arial" panose="020B0604020202020204" pitchFamily="34" charset="0"/>
                <a:ea typeface="Calibri" panose="020F0502020204030204" pitchFamily="34" charset="0"/>
                <a:cs typeface="Arial" panose="020B0604020202020204" pitchFamily="34" charset="0"/>
              </a:rPr>
              <a:t>gồm</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bảng</a:t>
            </a:r>
            <a:r>
              <a:rPr lang="en-US" dirty="0">
                <a:effectLst/>
                <a:latin typeface="Arial" panose="020B0604020202020204" pitchFamily="34" charset="0"/>
                <a:ea typeface="Calibri" panose="020F0502020204030204" pitchFamily="34" charset="0"/>
                <a:cs typeface="Arial" panose="020B0604020202020204" pitchFamily="34" charset="0"/>
              </a:rPr>
              <a:t> I / O </a:t>
            </a:r>
            <a:r>
              <a:rPr lang="en-US" dirty="0" err="1">
                <a:effectLst/>
                <a:latin typeface="Arial" panose="020B0604020202020204" pitchFamily="34" charset="0"/>
                <a:ea typeface="Calibri" panose="020F0502020204030204" pitchFamily="34" charset="0"/>
                <a:cs typeface="Arial" panose="020B0604020202020204" pitchFamily="34" charset="0"/>
              </a:rPr>
              <a:t>tương</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tự</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bảng</a:t>
            </a:r>
            <a:r>
              <a:rPr lang="en-US" dirty="0">
                <a:effectLst/>
                <a:latin typeface="Arial" panose="020B0604020202020204" pitchFamily="34" charset="0"/>
                <a:ea typeface="Calibri" panose="020F0502020204030204" pitchFamily="34" charset="0"/>
                <a:cs typeface="Arial" panose="020B0604020202020204" pitchFamily="34" charset="0"/>
              </a:rPr>
              <a:t> I / O </a:t>
            </a:r>
            <a:r>
              <a:rPr lang="en-US" dirty="0" err="1">
                <a:effectLst/>
                <a:latin typeface="Arial" panose="020B0604020202020204" pitchFamily="34" charset="0"/>
                <a:ea typeface="Calibri" panose="020F0502020204030204" pitchFamily="34" charset="0"/>
                <a:cs typeface="Arial" panose="020B0604020202020204" pitchFamily="34" charset="0"/>
              </a:rPr>
              <a:t>kỹ</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thuật</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số</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bảng</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đầu</a:t>
            </a:r>
            <a:r>
              <a:rPr lang="en-US" dirty="0">
                <a:effectLst/>
                <a:latin typeface="Arial" panose="020B0604020202020204" pitchFamily="34" charset="0"/>
                <a:ea typeface="Calibri" panose="020F0502020204030204" pitchFamily="34" charset="0"/>
                <a:cs typeface="Arial" panose="020B0604020202020204" pitchFamily="34" charset="0"/>
              </a:rPr>
              <a:t> ra </a:t>
            </a:r>
            <a:r>
              <a:rPr lang="en-US" dirty="0" err="1">
                <a:effectLst/>
                <a:latin typeface="Arial" panose="020B0604020202020204" pitchFamily="34" charset="0"/>
                <a:ea typeface="Calibri" panose="020F0502020204030204" pitchFamily="34" charset="0"/>
                <a:cs typeface="Arial" panose="020B0604020202020204" pitchFamily="34" charset="0"/>
              </a:rPr>
              <a:t>kỹ</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thuật</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số</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bảng</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chuyển</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tiếp</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và</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một</a:t>
            </a:r>
            <a:r>
              <a:rPr lang="en-US" dirty="0">
                <a:effectLst/>
                <a:latin typeface="Arial" panose="020B0604020202020204" pitchFamily="34" charset="0"/>
                <a:ea typeface="Calibri" panose="020F0502020204030204" pitchFamily="34" charset="0"/>
                <a:cs typeface="Arial" panose="020B0604020202020204" pitchFamily="34" charset="0"/>
              </a:rPr>
              <a:t> SBC, </a:t>
            </a:r>
            <a:r>
              <a:rPr lang="en-US" dirty="0" err="1">
                <a:effectLst/>
                <a:latin typeface="Arial" panose="020B0604020202020204" pitchFamily="34" charset="0"/>
                <a:ea typeface="Calibri" panose="020F0502020204030204" pitchFamily="34" charset="0"/>
                <a:cs typeface="Arial" panose="020B0604020202020204" pitchFamily="34" charset="0"/>
              </a:rPr>
              <a:t>Netburner</a:t>
            </a:r>
            <a:r>
              <a:rPr lang="en-US" dirty="0">
                <a:effectLst/>
                <a:latin typeface="Arial" panose="020B0604020202020204" pitchFamily="34" charset="0"/>
                <a:ea typeface="Calibri" panose="020F0502020204030204" pitchFamily="34" charset="0"/>
                <a:cs typeface="Arial" panose="020B0604020202020204" pitchFamily="34" charset="0"/>
              </a:rPr>
              <a:t> MOD54415, </a:t>
            </a:r>
            <a:r>
              <a:rPr lang="en-US" dirty="0" err="1">
                <a:effectLst/>
                <a:latin typeface="Arial" panose="020B0604020202020204" pitchFamily="34" charset="0"/>
                <a:ea typeface="Calibri" panose="020F0502020204030204" pitchFamily="34" charset="0"/>
                <a:cs typeface="Arial" panose="020B0604020202020204" pitchFamily="34" charset="0"/>
              </a:rPr>
              <a:t>chạy</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phần</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sụn</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hệ</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thống</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Các</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thành</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phần</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này</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cho</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phép</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một</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nhà</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thiết</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kế</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hệ</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thống</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đọc</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các</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đầu</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vào</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tương</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tự</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và</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kỹ</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thuật</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số</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khác</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nhau</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tính</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toán</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kết</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quả</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và</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đưa</a:t>
            </a:r>
            <a:r>
              <a:rPr lang="en-US" dirty="0">
                <a:effectLst/>
                <a:latin typeface="Arial" panose="020B0604020202020204" pitchFamily="34" charset="0"/>
                <a:ea typeface="Calibri" panose="020F0502020204030204" pitchFamily="34" charset="0"/>
                <a:cs typeface="Arial" panose="020B0604020202020204" pitchFamily="34" charset="0"/>
              </a:rPr>
              <a:t> ra </a:t>
            </a:r>
            <a:r>
              <a:rPr lang="en-US" dirty="0" err="1">
                <a:effectLst/>
                <a:latin typeface="Arial" panose="020B0604020202020204" pitchFamily="34" charset="0"/>
                <a:ea typeface="Calibri" panose="020F0502020204030204" pitchFamily="34" charset="0"/>
                <a:cs typeface="Arial" panose="020B0604020202020204" pitchFamily="34" charset="0"/>
              </a:rPr>
              <a:t>quyết</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định</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dựa</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trên</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các</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đầu</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vào</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đó</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và</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sau</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đó</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điều</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khiển</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các</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thiết</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bị</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bên</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ngoài</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bằng</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cách</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gửi</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các</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giá</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trị</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đầu</a:t>
            </a:r>
            <a:r>
              <a:rPr lang="en-US" dirty="0">
                <a:effectLst/>
                <a:latin typeface="Arial" panose="020B0604020202020204" pitchFamily="34" charset="0"/>
                <a:ea typeface="Calibri" panose="020F0502020204030204" pitchFamily="34" charset="0"/>
                <a:cs typeface="Arial" panose="020B0604020202020204" pitchFamily="34" charset="0"/>
              </a:rPr>
              <a:t> ra </a:t>
            </a:r>
            <a:r>
              <a:rPr lang="en-US" dirty="0" err="1">
                <a:effectLst/>
                <a:latin typeface="Arial" panose="020B0604020202020204" pitchFamily="34" charset="0"/>
                <a:ea typeface="Calibri" panose="020F0502020204030204" pitchFamily="34" charset="0"/>
                <a:cs typeface="Arial" panose="020B0604020202020204" pitchFamily="34" charset="0"/>
              </a:rPr>
              <a:t>kỹ</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thuật</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số</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và</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tương</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tự</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đến</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các</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thiết</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bị</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đó</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Ví</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dụ</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hệ</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thống</a:t>
            </a:r>
            <a:r>
              <a:rPr lang="en-US" dirty="0">
                <a:effectLst/>
                <a:latin typeface="Arial" panose="020B0604020202020204" pitchFamily="34" charset="0"/>
                <a:ea typeface="Calibri" panose="020F0502020204030204" pitchFamily="34" charset="0"/>
                <a:cs typeface="Arial" panose="020B0604020202020204" pitchFamily="34" charset="0"/>
              </a:rPr>
              <a:t> DAQ ban </a:t>
            </a:r>
            <a:r>
              <a:rPr lang="en-US" dirty="0" err="1">
                <a:effectLst/>
                <a:latin typeface="Arial" panose="020B0604020202020204" pitchFamily="34" charset="0"/>
                <a:ea typeface="Calibri" panose="020F0502020204030204" pitchFamily="34" charset="0"/>
                <a:cs typeface="Arial" panose="020B0604020202020204" pitchFamily="34" charset="0"/>
              </a:rPr>
              <a:t>đầu</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được</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thiết</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kế</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để</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điều</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khiển</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một</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lò</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phản</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ứng</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nghiên</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cứu</a:t>
            </a:r>
            <a:r>
              <a:rPr lang="en-US" dirty="0">
                <a:effectLst/>
                <a:latin typeface="Arial" panose="020B0604020202020204" pitchFamily="34" charset="0"/>
                <a:ea typeface="Calibri" panose="020F0502020204030204" pitchFamily="34" charset="0"/>
                <a:cs typeface="Arial" panose="020B0604020202020204" pitchFamily="34" charset="0"/>
              </a:rPr>
              <a:t> TRIGA.</a:t>
            </a:r>
          </a:p>
        </p:txBody>
      </p:sp>
      <p:sp>
        <p:nvSpPr>
          <p:cNvPr id="14" name="TextBox 13">
            <a:extLst>
              <a:ext uri="{FF2B5EF4-FFF2-40B4-BE49-F238E27FC236}">
                <a16:creationId xmlns:a16="http://schemas.microsoft.com/office/drawing/2014/main" id="{230C9001-078A-4CF8-9904-6691E71E5511}"/>
              </a:ext>
            </a:extLst>
          </p:cNvPr>
          <p:cNvSpPr txBox="1"/>
          <p:nvPr/>
        </p:nvSpPr>
        <p:spPr>
          <a:xfrm>
            <a:off x="932801" y="2056571"/>
            <a:ext cx="6328497" cy="707886"/>
          </a:xfrm>
          <a:prstGeom prst="rect">
            <a:avLst/>
          </a:prstGeom>
          <a:noFill/>
        </p:spPr>
        <p:txBody>
          <a:bodyPr wrap="square">
            <a:spAutoFit/>
          </a:bodyPr>
          <a:lstStyle/>
          <a:p>
            <a:r>
              <a:rPr lang="en-US" sz="2000" b="1" i="1" u="sng" dirty="0" err="1">
                <a:latin typeface="Arial" panose="020B0604020202020204" pitchFamily="34" charset="0"/>
                <a:ea typeface="Calibri" panose="020F0502020204030204" pitchFamily="34" charset="0"/>
                <a:cs typeface="Arial" panose="020B0604020202020204" pitchFamily="34" charset="0"/>
              </a:rPr>
              <a:t>H</a:t>
            </a:r>
            <a:r>
              <a:rPr lang="en-US" sz="2000" b="1" i="1" u="sng" dirty="0" err="1">
                <a:effectLst/>
                <a:latin typeface="Arial" panose="020B0604020202020204" pitchFamily="34" charset="0"/>
                <a:ea typeface="Calibri" panose="020F0502020204030204" pitchFamily="34" charset="0"/>
                <a:cs typeface="Arial" panose="020B0604020202020204" pitchFamily="34" charset="0"/>
              </a:rPr>
              <a:t>ệ</a:t>
            </a:r>
            <a:r>
              <a:rPr lang="en-US" sz="2000" b="1" i="1" u="sng" dirty="0">
                <a:effectLst/>
                <a:latin typeface="Arial" panose="020B0604020202020204" pitchFamily="34" charset="0"/>
                <a:ea typeface="Calibri" panose="020F0502020204030204" pitchFamily="34" charset="0"/>
                <a:cs typeface="Arial" panose="020B0604020202020204" pitchFamily="34" charset="0"/>
              </a:rPr>
              <a:t> </a:t>
            </a:r>
            <a:r>
              <a:rPr lang="en-US" sz="2000" b="1" i="1" u="sng" dirty="0" err="1">
                <a:effectLst/>
                <a:latin typeface="Arial" panose="020B0604020202020204" pitchFamily="34" charset="0"/>
                <a:ea typeface="Calibri" panose="020F0502020204030204" pitchFamily="34" charset="0"/>
                <a:cs typeface="Arial" panose="020B0604020202020204" pitchFamily="34" charset="0"/>
              </a:rPr>
              <a:t>thống</a:t>
            </a:r>
            <a:r>
              <a:rPr lang="en-US" sz="2000" b="1" i="1" u="sng" dirty="0">
                <a:effectLst/>
                <a:latin typeface="Arial" panose="020B0604020202020204" pitchFamily="34" charset="0"/>
                <a:ea typeface="Calibri" panose="020F0502020204030204" pitchFamily="34" charset="0"/>
                <a:cs typeface="Arial" panose="020B0604020202020204" pitchFamily="34" charset="0"/>
              </a:rPr>
              <a:t> </a:t>
            </a:r>
            <a:r>
              <a:rPr lang="en-US" sz="2000" b="1" i="1" u="sng" dirty="0" err="1">
                <a:effectLst/>
                <a:latin typeface="Arial" panose="020B0604020202020204" pitchFamily="34" charset="0"/>
                <a:ea typeface="Calibri" panose="020F0502020204030204" pitchFamily="34" charset="0"/>
                <a:cs typeface="Arial" panose="020B0604020202020204" pitchFamily="34" charset="0"/>
              </a:rPr>
              <a:t>thu</a:t>
            </a:r>
            <a:r>
              <a:rPr lang="en-US" sz="2000" b="1" i="1" u="sng" dirty="0">
                <a:effectLst/>
                <a:latin typeface="Arial" panose="020B0604020202020204" pitchFamily="34" charset="0"/>
                <a:ea typeface="Calibri" panose="020F0502020204030204" pitchFamily="34" charset="0"/>
                <a:cs typeface="Arial" panose="020B0604020202020204" pitchFamily="34" charset="0"/>
              </a:rPr>
              <a:t> </a:t>
            </a:r>
            <a:r>
              <a:rPr lang="en-US" sz="2000" b="1" i="1" u="sng" dirty="0" err="1">
                <a:effectLst/>
                <a:latin typeface="Arial" panose="020B0604020202020204" pitchFamily="34" charset="0"/>
                <a:ea typeface="Calibri" panose="020F0502020204030204" pitchFamily="34" charset="0"/>
                <a:cs typeface="Arial" panose="020B0604020202020204" pitchFamily="34" charset="0"/>
              </a:rPr>
              <a:t>thập</a:t>
            </a:r>
            <a:r>
              <a:rPr lang="en-US" sz="2000" b="1" i="1" u="sng" dirty="0">
                <a:effectLst/>
                <a:latin typeface="Arial" panose="020B0604020202020204" pitchFamily="34" charset="0"/>
                <a:ea typeface="Calibri" panose="020F0502020204030204" pitchFamily="34" charset="0"/>
                <a:cs typeface="Arial" panose="020B0604020202020204" pitchFamily="34" charset="0"/>
              </a:rPr>
              <a:t> </a:t>
            </a:r>
            <a:r>
              <a:rPr lang="en-US" sz="2000" b="1" i="1" u="sng" dirty="0" err="1">
                <a:effectLst/>
                <a:latin typeface="Arial" panose="020B0604020202020204" pitchFamily="34" charset="0"/>
                <a:ea typeface="Calibri" panose="020F0502020204030204" pitchFamily="34" charset="0"/>
                <a:cs typeface="Arial" panose="020B0604020202020204" pitchFamily="34" charset="0"/>
              </a:rPr>
              <a:t>và</a:t>
            </a:r>
            <a:r>
              <a:rPr lang="en-US" sz="2000" b="1" i="1" u="sng" dirty="0">
                <a:effectLst/>
                <a:latin typeface="Arial" panose="020B0604020202020204" pitchFamily="34" charset="0"/>
                <a:ea typeface="Calibri" panose="020F0502020204030204" pitchFamily="34" charset="0"/>
                <a:cs typeface="Arial" panose="020B0604020202020204" pitchFamily="34" charset="0"/>
              </a:rPr>
              <a:t> </a:t>
            </a:r>
            <a:r>
              <a:rPr lang="en-US" sz="2000" b="1" i="1" u="sng" dirty="0" err="1">
                <a:effectLst/>
                <a:latin typeface="Arial" panose="020B0604020202020204" pitchFamily="34" charset="0"/>
                <a:ea typeface="Calibri" panose="020F0502020204030204" pitchFamily="34" charset="0"/>
                <a:cs typeface="Arial" panose="020B0604020202020204" pitchFamily="34" charset="0"/>
              </a:rPr>
              <a:t>kiểm</a:t>
            </a:r>
            <a:r>
              <a:rPr lang="en-US" sz="2000" b="1" i="1" u="sng" dirty="0">
                <a:effectLst/>
                <a:latin typeface="Arial" panose="020B0604020202020204" pitchFamily="34" charset="0"/>
                <a:ea typeface="Calibri" panose="020F0502020204030204" pitchFamily="34" charset="0"/>
                <a:cs typeface="Arial" panose="020B0604020202020204" pitchFamily="34" charset="0"/>
              </a:rPr>
              <a:t> </a:t>
            </a:r>
            <a:r>
              <a:rPr lang="en-US" sz="2000" b="1" i="1" u="sng" dirty="0" err="1">
                <a:effectLst/>
                <a:latin typeface="Arial" panose="020B0604020202020204" pitchFamily="34" charset="0"/>
                <a:ea typeface="Calibri" panose="020F0502020204030204" pitchFamily="34" charset="0"/>
                <a:cs typeface="Arial" panose="020B0604020202020204" pitchFamily="34" charset="0"/>
              </a:rPr>
              <a:t>soát</a:t>
            </a:r>
            <a:r>
              <a:rPr lang="en-US" sz="2000" b="1" i="1" u="sng" dirty="0">
                <a:effectLst/>
                <a:latin typeface="Arial" panose="020B0604020202020204" pitchFamily="34" charset="0"/>
                <a:ea typeface="Calibri" panose="020F0502020204030204" pitchFamily="34" charset="0"/>
                <a:cs typeface="Arial" panose="020B0604020202020204" pitchFamily="34" charset="0"/>
              </a:rPr>
              <a:t> </a:t>
            </a:r>
            <a:r>
              <a:rPr lang="en-US" sz="2000" b="1" i="1" u="sng" dirty="0" err="1">
                <a:effectLst/>
                <a:latin typeface="Arial" panose="020B0604020202020204" pitchFamily="34" charset="0"/>
                <a:ea typeface="Calibri" panose="020F0502020204030204" pitchFamily="34" charset="0"/>
                <a:cs typeface="Arial" panose="020B0604020202020204" pitchFamily="34" charset="0"/>
              </a:rPr>
              <a:t>dữ</a:t>
            </a:r>
            <a:r>
              <a:rPr lang="en-US" sz="2000" b="1" i="1" u="sng" dirty="0">
                <a:effectLst/>
                <a:latin typeface="Arial" panose="020B0604020202020204" pitchFamily="34" charset="0"/>
                <a:ea typeface="Calibri" panose="020F0502020204030204" pitchFamily="34" charset="0"/>
                <a:cs typeface="Arial" panose="020B0604020202020204" pitchFamily="34" charset="0"/>
              </a:rPr>
              <a:t> </a:t>
            </a:r>
            <a:r>
              <a:rPr lang="en-US" sz="2000" b="1" i="1" u="sng" dirty="0" err="1">
                <a:effectLst/>
                <a:latin typeface="Arial" panose="020B0604020202020204" pitchFamily="34" charset="0"/>
                <a:ea typeface="Calibri" panose="020F0502020204030204" pitchFamily="34" charset="0"/>
                <a:cs typeface="Arial" panose="020B0604020202020204" pitchFamily="34" charset="0"/>
              </a:rPr>
              <a:t>liệu</a:t>
            </a:r>
            <a:r>
              <a:rPr lang="en-US" sz="2000" b="1" i="1" u="sng" dirty="0">
                <a:effectLst/>
                <a:latin typeface="Arial" panose="020B0604020202020204" pitchFamily="34" charset="0"/>
                <a:ea typeface="Calibri" panose="020F0502020204030204" pitchFamily="34" charset="0"/>
                <a:cs typeface="Arial" panose="020B0604020202020204" pitchFamily="34" charset="0"/>
              </a:rPr>
              <a:t> </a:t>
            </a:r>
            <a:r>
              <a:rPr lang="en-US" sz="2000" b="1" i="1" u="sng" dirty="0" err="1">
                <a:effectLst/>
                <a:latin typeface="Arial" panose="020B0604020202020204" pitchFamily="34" charset="0"/>
                <a:ea typeface="Calibri" panose="020F0502020204030204" pitchFamily="34" charset="0"/>
                <a:cs typeface="Arial" panose="020B0604020202020204" pitchFamily="34" charset="0"/>
              </a:rPr>
              <a:t>kỹ</a:t>
            </a:r>
            <a:r>
              <a:rPr lang="en-US" sz="2000" b="1" i="1" u="sng" dirty="0">
                <a:effectLst/>
                <a:latin typeface="Arial" panose="020B0604020202020204" pitchFamily="34" charset="0"/>
                <a:ea typeface="Calibri" panose="020F0502020204030204" pitchFamily="34" charset="0"/>
                <a:cs typeface="Arial" panose="020B0604020202020204" pitchFamily="34" charset="0"/>
              </a:rPr>
              <a:t> </a:t>
            </a:r>
            <a:r>
              <a:rPr lang="en-US" sz="2000" b="1" i="1" u="sng" dirty="0" err="1">
                <a:effectLst/>
                <a:latin typeface="Arial" panose="020B0604020202020204" pitchFamily="34" charset="0"/>
                <a:ea typeface="Calibri" panose="020F0502020204030204" pitchFamily="34" charset="0"/>
                <a:cs typeface="Arial" panose="020B0604020202020204" pitchFamily="34" charset="0"/>
              </a:rPr>
              <a:t>thuật</a:t>
            </a:r>
            <a:r>
              <a:rPr lang="en-US" sz="2000" b="1" i="1" u="sng" dirty="0">
                <a:effectLst/>
                <a:latin typeface="Arial" panose="020B0604020202020204" pitchFamily="34" charset="0"/>
                <a:ea typeface="Calibri" panose="020F0502020204030204" pitchFamily="34" charset="0"/>
                <a:cs typeface="Arial" panose="020B0604020202020204" pitchFamily="34" charset="0"/>
              </a:rPr>
              <a:t> </a:t>
            </a:r>
            <a:r>
              <a:rPr lang="en-US" sz="2000" b="1" i="1" u="sng" dirty="0" err="1">
                <a:effectLst/>
                <a:latin typeface="Arial" panose="020B0604020202020204" pitchFamily="34" charset="0"/>
                <a:ea typeface="Calibri" panose="020F0502020204030204" pitchFamily="34" charset="0"/>
                <a:cs typeface="Arial" panose="020B0604020202020204" pitchFamily="34" charset="0"/>
              </a:rPr>
              <a:t>số</a:t>
            </a:r>
            <a:r>
              <a:rPr lang="en-US" sz="2000" b="1" i="1" u="sng" dirty="0">
                <a:effectLst/>
                <a:latin typeface="Arial" panose="020B0604020202020204" pitchFamily="34" charset="0"/>
                <a:ea typeface="Calibri" panose="020F0502020204030204" pitchFamily="34" charset="0"/>
                <a:cs typeface="Arial" panose="020B0604020202020204" pitchFamily="34" charset="0"/>
              </a:rPr>
              <a:t> Plantation Productions (DAQ)</a:t>
            </a:r>
            <a:endParaRPr lang="en-US" sz="2000" b="1" i="1" u="sng" dirty="0">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9E2484AC-A10B-48C6-8D23-CBA153CA5CC1}"/>
              </a:ext>
            </a:extLst>
          </p:cNvPr>
          <p:cNvPicPr/>
          <p:nvPr/>
        </p:nvPicPr>
        <p:blipFill>
          <a:blip r:embed="rId2"/>
          <a:stretch>
            <a:fillRect/>
          </a:stretch>
        </p:blipFill>
        <p:spPr>
          <a:xfrm>
            <a:off x="7777653" y="4506454"/>
            <a:ext cx="4231401" cy="2076286"/>
          </a:xfrm>
          <a:prstGeom prst="rect">
            <a:avLst/>
          </a:prstGeom>
        </p:spPr>
      </p:pic>
    </p:spTree>
    <p:extLst>
      <p:ext uri="{BB962C8B-B14F-4D97-AF65-F5344CB8AC3E}">
        <p14:creationId xmlns:p14="http://schemas.microsoft.com/office/powerpoint/2010/main" val="2416822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barn(inVertical)">
                                      <p:cBhvr>
                                        <p:cTn id="7" dur="10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anim calcmode="lin" valueType="num">
                                      <p:cBhvr>
                                        <p:cTn id="27" dur="1000" fill="hold"/>
                                        <p:tgtEl>
                                          <p:spTgt spid="13"/>
                                        </p:tgtEl>
                                        <p:attrNameLst>
                                          <p:attrName>ppt_x</p:attrName>
                                        </p:attrNameLst>
                                      </p:cBhvr>
                                      <p:tavLst>
                                        <p:tav tm="0">
                                          <p:val>
                                            <p:strVal val="#ppt_x"/>
                                          </p:val>
                                        </p:tav>
                                        <p:tav tm="100000">
                                          <p:val>
                                            <p:strVal val="#ppt_x"/>
                                          </p:val>
                                        </p:tav>
                                      </p:tavLst>
                                    </p:anim>
                                    <p:anim calcmode="lin" valueType="num">
                                      <p:cBhvr>
                                        <p:cTn id="2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2">
                                            <p:txEl>
                                              <p:pRg st="0" end="0"/>
                                            </p:txEl>
                                          </p:spTgt>
                                        </p:tgtEl>
                                        <p:attrNameLst>
                                          <p:attrName>style.visibility</p:attrName>
                                        </p:attrNameLst>
                                      </p:cBhvr>
                                      <p:to>
                                        <p:strVal val="visible"/>
                                      </p:to>
                                    </p:set>
                                    <p:animEffect transition="in" filter="barn(inVertical)">
                                      <p:cBhvr>
                                        <p:cTn id="33" dur="500"/>
                                        <p:tgtEl>
                                          <p:spTgt spid="2">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2">
                                            <p:txEl>
                                              <p:pRg st="1" end="1"/>
                                            </p:txEl>
                                          </p:spTgt>
                                        </p:tgtEl>
                                        <p:attrNameLst>
                                          <p:attrName>style.visibility</p:attrName>
                                        </p:attrNameLst>
                                      </p:cBhvr>
                                      <p:to>
                                        <p:strVal val="visible"/>
                                      </p:to>
                                    </p:set>
                                    <p:animEffect transition="in" filter="fade">
                                      <p:cBhvr>
                                        <p:cTn id="38" dur="1000"/>
                                        <p:tgtEl>
                                          <p:spTgt spid="2">
                                            <p:txEl>
                                              <p:pRg st="1" end="1"/>
                                            </p:txEl>
                                          </p:spTgt>
                                        </p:tgtEl>
                                      </p:cBhvr>
                                    </p:animEffect>
                                    <p:anim calcmode="lin" valueType="num">
                                      <p:cBhvr>
                                        <p:cTn id="39"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40" dur="1000" fill="hold"/>
                                        <p:tgtEl>
                                          <p:spTgt spid="2">
                                            <p:txEl>
                                              <p:pRg st="1" end="1"/>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2">
                                            <p:txEl>
                                              <p:pRg st="2" end="2"/>
                                            </p:txEl>
                                          </p:spTgt>
                                        </p:tgtEl>
                                        <p:attrNameLst>
                                          <p:attrName>style.visibility</p:attrName>
                                        </p:attrNameLst>
                                      </p:cBhvr>
                                      <p:to>
                                        <p:strVal val="visible"/>
                                      </p:to>
                                    </p:set>
                                    <p:animEffect transition="in" filter="fade">
                                      <p:cBhvr>
                                        <p:cTn id="43" dur="1000"/>
                                        <p:tgtEl>
                                          <p:spTgt spid="2">
                                            <p:txEl>
                                              <p:pRg st="2" end="2"/>
                                            </p:txEl>
                                          </p:spTgt>
                                        </p:tgtEl>
                                      </p:cBhvr>
                                    </p:animEffect>
                                    <p:anim calcmode="lin" valueType="num">
                                      <p:cBhvr>
                                        <p:cTn id="44"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45" dur="1000" fill="hold"/>
                                        <p:tgtEl>
                                          <p:spTgt spid="2">
                                            <p:txEl>
                                              <p:pRg st="2" end="2"/>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
                                            <p:txEl>
                                              <p:pRg st="3" end="3"/>
                                            </p:txEl>
                                          </p:spTgt>
                                        </p:tgtEl>
                                        <p:attrNameLst>
                                          <p:attrName>style.visibility</p:attrName>
                                        </p:attrNameLst>
                                      </p:cBhvr>
                                      <p:to>
                                        <p:strVal val="visible"/>
                                      </p:to>
                                    </p:set>
                                    <p:animEffect transition="in" filter="fade">
                                      <p:cBhvr>
                                        <p:cTn id="48" dur="1000"/>
                                        <p:tgtEl>
                                          <p:spTgt spid="2">
                                            <p:txEl>
                                              <p:pRg st="3" end="3"/>
                                            </p:txEl>
                                          </p:spTgt>
                                        </p:tgtEl>
                                      </p:cBhvr>
                                    </p:animEffect>
                                    <p:anim calcmode="lin" valueType="num">
                                      <p:cBhvr>
                                        <p:cTn id="49"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50" dur="1000" fill="hold"/>
                                        <p:tgtEl>
                                          <p:spTgt spid="2">
                                            <p:txEl>
                                              <p:pRg st="3" end="3"/>
                                            </p:txEl>
                                          </p:spTgt>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2">
                                            <p:txEl>
                                              <p:pRg st="4" end="4"/>
                                            </p:txEl>
                                          </p:spTgt>
                                        </p:tgtEl>
                                        <p:attrNameLst>
                                          <p:attrName>style.visibility</p:attrName>
                                        </p:attrNameLst>
                                      </p:cBhvr>
                                      <p:to>
                                        <p:strVal val="visible"/>
                                      </p:to>
                                    </p:set>
                                    <p:animEffect transition="in" filter="fade">
                                      <p:cBhvr>
                                        <p:cTn id="53" dur="1000"/>
                                        <p:tgtEl>
                                          <p:spTgt spid="2">
                                            <p:txEl>
                                              <p:pRg st="4" end="4"/>
                                            </p:txEl>
                                          </p:spTgt>
                                        </p:tgtEl>
                                      </p:cBhvr>
                                    </p:animEffect>
                                    <p:anim calcmode="lin" valueType="num">
                                      <p:cBhvr>
                                        <p:cTn id="54"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55" dur="1000" fill="hold"/>
                                        <p:tgtEl>
                                          <p:spTgt spid="2">
                                            <p:txEl>
                                              <p:pRg st="4" end="4"/>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2">
                                            <p:txEl>
                                              <p:pRg st="5" end="5"/>
                                            </p:txEl>
                                          </p:spTgt>
                                        </p:tgtEl>
                                        <p:attrNameLst>
                                          <p:attrName>style.visibility</p:attrName>
                                        </p:attrNameLst>
                                      </p:cBhvr>
                                      <p:to>
                                        <p:strVal val="visible"/>
                                      </p:to>
                                    </p:set>
                                    <p:animEffect transition="in" filter="fade">
                                      <p:cBhvr>
                                        <p:cTn id="58" dur="1000"/>
                                        <p:tgtEl>
                                          <p:spTgt spid="2">
                                            <p:txEl>
                                              <p:pRg st="5" end="5"/>
                                            </p:txEl>
                                          </p:spTgt>
                                        </p:tgtEl>
                                      </p:cBhvr>
                                    </p:animEffect>
                                    <p:anim calcmode="lin" valueType="num">
                                      <p:cBhvr>
                                        <p:cTn id="59"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60" dur="1000" fill="hold"/>
                                        <p:tgtEl>
                                          <p:spTgt spid="2">
                                            <p:txEl>
                                              <p:pRg st="5" end="5"/>
                                            </p:txEl>
                                          </p:spTgt>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2">
                                            <p:txEl>
                                              <p:pRg st="6" end="6"/>
                                            </p:txEl>
                                          </p:spTgt>
                                        </p:tgtEl>
                                        <p:attrNameLst>
                                          <p:attrName>style.visibility</p:attrName>
                                        </p:attrNameLst>
                                      </p:cBhvr>
                                      <p:to>
                                        <p:strVal val="visible"/>
                                      </p:to>
                                    </p:set>
                                    <p:animEffect transition="in" filter="fade">
                                      <p:cBhvr>
                                        <p:cTn id="63" dur="1000"/>
                                        <p:tgtEl>
                                          <p:spTgt spid="2">
                                            <p:txEl>
                                              <p:pRg st="6" end="6"/>
                                            </p:txEl>
                                          </p:spTgt>
                                        </p:tgtEl>
                                      </p:cBhvr>
                                    </p:animEffect>
                                    <p:anim calcmode="lin" valueType="num">
                                      <p:cBhvr>
                                        <p:cTn id="64"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65" dur="1000" fill="hold"/>
                                        <p:tgtEl>
                                          <p:spTgt spid="2">
                                            <p:txEl>
                                              <p:pRg st="6" end="6"/>
                                            </p:txEl>
                                          </p:spTgt>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2">
                                            <p:txEl>
                                              <p:pRg st="7" end="7"/>
                                            </p:txEl>
                                          </p:spTgt>
                                        </p:tgtEl>
                                        <p:attrNameLst>
                                          <p:attrName>style.visibility</p:attrName>
                                        </p:attrNameLst>
                                      </p:cBhvr>
                                      <p:to>
                                        <p:strVal val="visible"/>
                                      </p:to>
                                    </p:set>
                                    <p:animEffect transition="in" filter="fade">
                                      <p:cBhvr>
                                        <p:cTn id="68" dur="1000"/>
                                        <p:tgtEl>
                                          <p:spTgt spid="2">
                                            <p:txEl>
                                              <p:pRg st="7" end="7"/>
                                            </p:txEl>
                                          </p:spTgt>
                                        </p:tgtEl>
                                      </p:cBhvr>
                                    </p:animEffect>
                                    <p:anim calcmode="lin" valueType="num">
                                      <p:cBhvr>
                                        <p:cTn id="69"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70" dur="1000" fill="hold"/>
                                        <p:tgtEl>
                                          <p:spTgt spid="2">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16" presetClass="entr" presetSubtype="21" fill="hold" nodeType="click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barn(inVertical)">
                                      <p:cBhvr>
                                        <p:cTn id="7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sz="4000" i="1" dirty="0">
                <a:latin typeface="Times New Roman" panose="02020603050405020304" pitchFamily="18" charset="0"/>
                <a:cs typeface="Times New Roman" panose="02020603050405020304" pitchFamily="18" charset="0"/>
              </a:rPr>
              <a:t>10.6 USE CASE</a:t>
            </a:r>
          </a:p>
        </p:txBody>
      </p:sp>
      <p:sp>
        <p:nvSpPr>
          <p:cNvPr id="3" name="Content Placeholder 2"/>
          <p:cNvSpPr>
            <a:spLocks noGrp="1"/>
          </p:cNvSpPr>
          <p:nvPr>
            <p:ph idx="1"/>
          </p:nvPr>
        </p:nvSpPr>
        <p:spPr/>
        <p:txBody>
          <a:bodyPr>
            <a:normAutofit fontScale="90000"/>
          </a:bodyPr>
          <a:lstStyle/>
          <a:p>
            <a:r>
              <a:rPr lang="en-GB" altLang="en-US">
                <a:latin typeface="Times New Roman" panose="02020603050405020304" pitchFamily="18" charset="0"/>
                <a:cs typeface="Times New Roman" panose="02020603050405020304" pitchFamily="18" charset="0"/>
                <a:sym typeface="+mn-ea"/>
              </a:rPr>
              <a:t>Với câu chuyện người dùng trước ,bước tiếp theo là xây dựng một tập hợp các use case mô tả các hoạt động này.</a:t>
            </a:r>
            <a:endParaRPr lang="en-GB" altLang="en-US">
              <a:latin typeface="Times New Roman" panose="02020603050405020304" pitchFamily="18" charset="0"/>
              <a:cs typeface="Times New Roman" panose="02020603050405020304" pitchFamily="18" charset="0"/>
            </a:endParaRPr>
          </a:p>
          <a:p>
            <a:r>
              <a:rPr lang="en-GB" altLang="en-US">
                <a:latin typeface="Times New Roman" panose="02020603050405020304" pitchFamily="18" charset="0"/>
                <a:cs typeface="Times New Roman" panose="02020603050405020304" pitchFamily="18" charset="0"/>
                <a:sym typeface="+mn-ea"/>
              </a:rPr>
              <a:t>Tác nhân chính: Người dùng hệ thống.</a:t>
            </a:r>
            <a:endParaRPr lang="en-GB" altLang="en-US">
              <a:latin typeface="Times New Roman" panose="02020603050405020304" pitchFamily="18" charset="0"/>
              <a:cs typeface="Times New Roman" panose="02020603050405020304" pitchFamily="18" charset="0"/>
            </a:endParaRPr>
          </a:p>
          <a:p>
            <a:r>
              <a:rPr lang="en-GB" altLang="en-US">
                <a:latin typeface="Times New Roman" panose="02020603050405020304" pitchFamily="18" charset="0"/>
                <a:cs typeface="Times New Roman" panose="02020603050405020304" pitchFamily="18" charset="0"/>
                <a:sym typeface="+mn-ea"/>
              </a:rPr>
              <a:t>Trình kích hoạt :Trình kích hoạt mỗi trường hợp sử dụng là khởi động hệ thống.</a:t>
            </a:r>
            <a:endParaRPr lang="en-GB" altLang="en-US">
              <a:latin typeface="Times New Roman" panose="02020603050405020304" pitchFamily="18" charset="0"/>
              <a:cs typeface="Times New Roman" panose="02020603050405020304" pitchFamily="18" charset="0"/>
            </a:endParaRPr>
          </a:p>
          <a:p>
            <a:r>
              <a:rPr lang="en-GB" altLang="en-US">
                <a:latin typeface="Times New Roman" panose="02020603050405020304" pitchFamily="18" charset="0"/>
                <a:cs typeface="Times New Roman" panose="02020603050405020304" pitchFamily="18" charset="0"/>
                <a:sym typeface="+mn-ea"/>
              </a:rPr>
              <a:t>Kịch bản/Luồng sự kiện: là những hoạt động xảy ra cho một use case nhất định.</a:t>
            </a:r>
            <a:endParaRPr lang="en-GB" altLang="en-US">
              <a:latin typeface="Times New Roman" panose="02020603050405020304" pitchFamily="18" charset="0"/>
              <a:cs typeface="Times New Roman" panose="02020603050405020304" pitchFamily="18" charset="0"/>
            </a:endParaRPr>
          </a:p>
          <a:p>
            <a:r>
              <a:rPr lang="en-GB" altLang="en-US">
                <a:latin typeface="Times New Roman" panose="02020603050405020304" pitchFamily="18" charset="0"/>
                <a:cs typeface="Times New Roman" panose="02020603050405020304" pitchFamily="18" charset="0"/>
                <a:sym typeface="+mn-ea"/>
              </a:rPr>
              <a:t>Các yêu cầu được liên kết cung cấp các tham chiếu chéo đến SRS của hệ thống DAQ.</a:t>
            </a:r>
            <a:endParaRPr lang="en-GB" altLang="en-US">
              <a:latin typeface="Times New Roman" panose="02020603050405020304" pitchFamily="18" charset="0"/>
              <a:cs typeface="Times New Roman" panose="02020603050405020304" pitchFamily="18" charset="0"/>
            </a:endParaRPr>
          </a:p>
          <a:p>
            <a:endParaRPr lang="en-GB"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14682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altLang="en-US" i="1" dirty="0">
                <a:latin typeface="Times New Roman" panose="02020603050405020304" pitchFamily="18" charset="0"/>
                <a:cs typeface="Times New Roman" panose="02020603050405020304" pitchFamily="18" charset="0"/>
                <a:sym typeface="+mn-ea"/>
              </a:rPr>
              <a:t>10.6 USE CASE</a:t>
            </a:r>
            <a:endParaRPr lang="en-GB" altLang="en-US" dirty="0"/>
          </a:p>
        </p:txBody>
      </p:sp>
      <p:sp>
        <p:nvSpPr>
          <p:cNvPr id="5" name="Content Placeholder 4"/>
          <p:cNvSpPr>
            <a:spLocks noGrp="1"/>
          </p:cNvSpPr>
          <p:nvPr>
            <p:ph sz="half" idx="1"/>
          </p:nvPr>
        </p:nvSpPr>
        <p:spPr/>
        <p:txBody>
          <a:bodyPr>
            <a:normAutofit fontScale="92500" lnSpcReduction="10000"/>
          </a:bodyPr>
          <a:lstStyle/>
          <a:p>
            <a:pPr marL="0" indent="0">
              <a:buNone/>
            </a:pPr>
            <a:r>
              <a:rPr lang="en-GB" altLang="en-US">
                <a:latin typeface="Times New Roman" panose="02020603050405020304" pitchFamily="18" charset="0"/>
                <a:cs typeface="Times New Roman" panose="02020603050405020304" pitchFamily="18" charset="0"/>
                <a:sym typeface="+mn-ea"/>
              </a:rPr>
              <a:t>DAQ DipSwiches Control</a:t>
            </a:r>
            <a:endParaRPr lang="en-GB" altLang="en-US">
              <a:latin typeface="Times New Roman" panose="02020603050405020304" pitchFamily="18" charset="0"/>
              <a:cs typeface="Times New Roman" panose="02020603050405020304" pitchFamily="18" charset="0"/>
            </a:endParaRPr>
          </a:p>
          <a:p>
            <a:pPr marL="514350" indent="-514350">
              <a:buFont typeface="+mj-lt"/>
              <a:buAutoNum type="arabicPeriod"/>
            </a:pPr>
            <a:r>
              <a:rPr lang="en-GB" altLang="en-US">
                <a:solidFill>
                  <a:schemeClr val="tx1"/>
                </a:solidFill>
                <a:latin typeface="Times New Roman" panose="02020603050405020304" pitchFamily="18" charset="0"/>
                <a:cs typeface="Times New Roman" panose="02020603050405020304" pitchFamily="18" charset="0"/>
                <a:sym typeface="+mn-ea"/>
              </a:rPr>
              <a:t>Bật/Tắt RS-232</a:t>
            </a:r>
            <a:endParaRPr lang="en-GB" altLang="en-US">
              <a:solidFill>
                <a:schemeClr val="tx1"/>
              </a:solidFill>
              <a:effectLst/>
              <a:latin typeface="Times New Roman" panose="02020603050405020304" pitchFamily="18" charset="0"/>
              <a:cs typeface="Times New Roman" panose="02020603050405020304" pitchFamily="18" charset="0"/>
            </a:endParaRPr>
          </a:p>
          <a:p>
            <a:pPr marL="514350" indent="-514350">
              <a:buFont typeface="+mj-lt"/>
              <a:buAutoNum type="arabicPeriod"/>
            </a:pPr>
            <a:r>
              <a:rPr lang="en-GB" altLang="en-US">
                <a:solidFill>
                  <a:schemeClr val="tx1"/>
                </a:solidFill>
                <a:latin typeface="Times New Roman" panose="02020603050405020304" pitchFamily="18" charset="0"/>
                <a:cs typeface="Times New Roman" panose="02020603050405020304" pitchFamily="18" charset="0"/>
                <a:sym typeface="+mn-ea"/>
              </a:rPr>
              <a:t>Bật/Tắt USB</a:t>
            </a:r>
            <a:endParaRPr lang="en-GB" altLang="en-US">
              <a:solidFill>
                <a:schemeClr val="tx1"/>
              </a:solidFill>
              <a:effectLst/>
              <a:latin typeface="Times New Roman" panose="02020603050405020304" pitchFamily="18" charset="0"/>
              <a:cs typeface="Times New Roman" panose="02020603050405020304" pitchFamily="18" charset="0"/>
            </a:endParaRPr>
          </a:p>
          <a:p>
            <a:pPr marL="514350" indent="-514350">
              <a:buFont typeface="+mj-lt"/>
              <a:buAutoNum type="arabicPeriod"/>
            </a:pPr>
            <a:r>
              <a:rPr lang="en-GB" altLang="en-US">
                <a:solidFill>
                  <a:schemeClr val="tx1"/>
                </a:solidFill>
                <a:latin typeface="Times New Roman" panose="02020603050405020304" pitchFamily="18" charset="0"/>
                <a:cs typeface="Times New Roman" panose="02020603050405020304" pitchFamily="18" charset="0"/>
                <a:sym typeface="+mn-ea"/>
              </a:rPr>
              <a:t>Bật/Tắt Ethernet</a:t>
            </a:r>
            <a:endParaRPr lang="en-GB" altLang="en-US">
              <a:solidFill>
                <a:schemeClr val="tx1"/>
              </a:solidFill>
              <a:effectLst/>
              <a:latin typeface="Times New Roman" panose="02020603050405020304" pitchFamily="18" charset="0"/>
              <a:cs typeface="Times New Roman" panose="02020603050405020304" pitchFamily="18" charset="0"/>
            </a:endParaRPr>
          </a:p>
          <a:p>
            <a:pPr marL="514350" indent="-514350">
              <a:buFont typeface="+mj-lt"/>
              <a:buAutoNum type="arabicPeriod"/>
            </a:pPr>
            <a:r>
              <a:rPr lang="en-GB" altLang="en-US">
                <a:solidFill>
                  <a:schemeClr val="tx1"/>
                </a:solidFill>
                <a:latin typeface="Times New Roman" panose="02020603050405020304" pitchFamily="18" charset="0"/>
                <a:cs typeface="Times New Roman" panose="02020603050405020304" pitchFamily="18" charset="0"/>
                <a:sym typeface="+mn-ea"/>
              </a:rPr>
              <a:t>Bật/Tắt chế độ kiểm tra</a:t>
            </a:r>
            <a:endParaRPr lang="en-GB" altLang="en-US">
              <a:solidFill>
                <a:schemeClr val="tx1"/>
              </a:solidFill>
              <a:effectLst/>
              <a:latin typeface="Times New Roman" panose="02020603050405020304" pitchFamily="18" charset="0"/>
              <a:cs typeface="Times New Roman" panose="02020603050405020304" pitchFamily="18" charset="0"/>
            </a:endParaRPr>
          </a:p>
          <a:p>
            <a:pPr marL="514350" indent="-514350">
              <a:buFont typeface="+mj-lt"/>
              <a:buAutoNum type="arabicPeriod"/>
            </a:pPr>
            <a:r>
              <a:rPr lang="en-GB" altLang="en-US">
                <a:solidFill>
                  <a:schemeClr val="tx1"/>
                </a:solidFill>
                <a:latin typeface="Times New Roman" panose="02020603050405020304" pitchFamily="18" charset="0"/>
                <a:cs typeface="Times New Roman" panose="02020603050405020304" pitchFamily="18" charset="0"/>
                <a:sym typeface="+mn-ea"/>
              </a:rPr>
              <a:t>Bật/Tắt chế độ gỡ lỗi</a:t>
            </a:r>
            <a:endParaRPr lang="en-GB" altLang="en-US">
              <a:solidFill>
                <a:schemeClr val="tx1"/>
              </a:solidFill>
              <a:effectLst/>
              <a:latin typeface="Times New Roman" panose="02020603050405020304" pitchFamily="18" charset="0"/>
              <a:cs typeface="Times New Roman" panose="02020603050405020304" pitchFamily="18" charset="0"/>
            </a:endParaRPr>
          </a:p>
          <a:p>
            <a:pPr marL="514350" indent="-514350">
              <a:buFont typeface="+mj-lt"/>
              <a:buAutoNum type="arabicPeriod"/>
            </a:pPr>
            <a:r>
              <a:rPr lang="en-GB" altLang="en-US">
                <a:solidFill>
                  <a:schemeClr val="tx1"/>
                </a:solidFill>
                <a:latin typeface="Times New Roman" panose="02020603050405020304" pitchFamily="18" charset="0"/>
                <a:cs typeface="Times New Roman" panose="02020603050405020304" pitchFamily="18" charset="0"/>
                <a:sym typeface="+mn-ea"/>
              </a:rPr>
              <a:t>Đọc các công tắc DIP</a:t>
            </a:r>
            <a:endParaRPr lang="en-GB" altLang="en-US">
              <a:solidFill>
                <a:schemeClr val="tx1"/>
              </a:solidFill>
              <a:effectLst/>
              <a:latin typeface="Times New Roman" panose="02020603050405020304" pitchFamily="18" charset="0"/>
              <a:cs typeface="Times New Roman" panose="02020603050405020304" pitchFamily="18" charset="0"/>
            </a:endParaRPr>
          </a:p>
          <a:p>
            <a:pPr marL="0" indent="0">
              <a:buFont typeface="+mj-lt"/>
              <a:buNone/>
            </a:pPr>
            <a:endParaRPr lang="en-GB" altLang="en-US">
              <a:solidFill>
                <a:schemeClr val="tx1"/>
              </a:solidFill>
              <a:effectLst/>
              <a:latin typeface="Times New Roman" panose="02020603050405020304" pitchFamily="18" charset="0"/>
              <a:cs typeface="Times New Roman" panose="02020603050405020304" pitchFamily="18" charset="0"/>
            </a:endParaRPr>
          </a:p>
          <a:p>
            <a:endParaRPr lang="en-GB" altLang="en-US">
              <a:latin typeface="Times New Roman" panose="02020603050405020304" pitchFamily="18" charset="0"/>
              <a:cs typeface="Times New Roman" panose="02020603050405020304" pitchFamily="18" charset="0"/>
            </a:endParaRPr>
          </a:p>
        </p:txBody>
      </p:sp>
      <p:pic>
        <p:nvPicPr>
          <p:cNvPr id="7" name="Content Placeholder 6" descr="Screenshot (275)"/>
          <p:cNvPicPr>
            <a:picLocks noGrp="1" noChangeAspect="1"/>
          </p:cNvPicPr>
          <p:nvPr>
            <p:ph sz="half" idx="2"/>
          </p:nvPr>
        </p:nvPicPr>
        <p:blipFill>
          <a:blip r:embed="rId2"/>
          <a:stretch>
            <a:fillRect/>
          </a:stretch>
        </p:blipFill>
        <p:spPr>
          <a:xfrm>
            <a:off x="6968690" y="2560638"/>
            <a:ext cx="3144120" cy="3309937"/>
          </a:xfrm>
          <a:prstGeom prst="rect">
            <a:avLst/>
          </a:prstGeom>
        </p:spPr>
      </p:pic>
    </p:spTree>
    <p:extLst>
      <p:ext uri="{BB962C8B-B14F-4D97-AF65-F5344CB8AC3E}">
        <p14:creationId xmlns:p14="http://schemas.microsoft.com/office/powerpoint/2010/main" val="16280944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ltLang="en-US" i="1" dirty="0">
                <a:latin typeface="Times New Roman" panose="02020603050405020304" pitchFamily="18" charset="0"/>
                <a:cs typeface="Times New Roman" panose="02020603050405020304" pitchFamily="18" charset="0"/>
              </a:rPr>
              <a:t>10.7 </a:t>
            </a:r>
            <a:r>
              <a:rPr lang="en-GB" altLang="en-US" i="1" dirty="0" err="1">
                <a:latin typeface="Times New Roman" panose="02020603050405020304" pitchFamily="18" charset="0"/>
                <a:cs typeface="Times New Roman" panose="02020603050405020304" pitchFamily="18" charset="0"/>
              </a:rPr>
              <a:t>Tạo</a:t>
            </a:r>
            <a:r>
              <a:rPr lang="en-GB" altLang="en-US" i="1" dirty="0">
                <a:latin typeface="Times New Roman" panose="02020603050405020304" pitchFamily="18" charset="0"/>
                <a:cs typeface="Times New Roman" panose="02020603050405020304" pitchFamily="18" charset="0"/>
              </a:rPr>
              <a:t> </a:t>
            </a:r>
            <a:r>
              <a:rPr lang="en-GB" altLang="en-US" i="1" dirty="0" err="1">
                <a:latin typeface="Times New Roman" panose="02020603050405020304" pitchFamily="18" charset="0"/>
                <a:cs typeface="Times New Roman" panose="02020603050405020304" pitchFamily="18" charset="0"/>
              </a:rPr>
              <a:t>yêu</a:t>
            </a:r>
            <a:r>
              <a:rPr lang="en-GB" altLang="en-US" i="1" dirty="0">
                <a:latin typeface="Times New Roman" panose="02020603050405020304" pitchFamily="18" charset="0"/>
                <a:cs typeface="Times New Roman" panose="02020603050405020304" pitchFamily="18" charset="0"/>
              </a:rPr>
              <a:t> </a:t>
            </a:r>
            <a:r>
              <a:rPr lang="en-GB" altLang="en-US" i="1" dirty="0" err="1">
                <a:latin typeface="Times New Roman" panose="02020603050405020304" pitchFamily="18" charset="0"/>
                <a:cs typeface="Times New Roman" panose="02020603050405020304" pitchFamily="18" charset="0"/>
              </a:rPr>
              <a:t>cầu</a:t>
            </a:r>
            <a:r>
              <a:rPr lang="en-GB" altLang="en-US" i="1" dirty="0">
                <a:latin typeface="Times New Roman" panose="02020603050405020304" pitchFamily="18" charset="0"/>
                <a:cs typeface="Times New Roman" panose="02020603050405020304" pitchFamily="18" charset="0"/>
              </a:rPr>
              <a:t> </a:t>
            </a:r>
            <a:r>
              <a:rPr lang="en-GB" altLang="en-US" i="1" dirty="0" err="1">
                <a:latin typeface="Times New Roman" panose="02020603050405020304" pitchFamily="18" charset="0"/>
                <a:cs typeface="Times New Roman" panose="02020603050405020304" pitchFamily="18" charset="0"/>
              </a:rPr>
              <a:t>phần</a:t>
            </a:r>
            <a:r>
              <a:rPr lang="en-GB" altLang="en-US" i="1" dirty="0">
                <a:latin typeface="Times New Roman" panose="02020603050405020304" pitchFamily="18" charset="0"/>
                <a:cs typeface="Times New Roman" panose="02020603050405020304" pitchFamily="18" charset="0"/>
              </a:rPr>
              <a:t> </a:t>
            </a:r>
            <a:r>
              <a:rPr lang="en-GB" altLang="en-US" i="1" dirty="0" err="1">
                <a:latin typeface="Times New Roman" panose="02020603050405020304" pitchFamily="18" charset="0"/>
                <a:cs typeface="Times New Roman" panose="02020603050405020304" pitchFamily="18" charset="0"/>
              </a:rPr>
              <a:t>mềm</a:t>
            </a:r>
            <a:r>
              <a:rPr lang="en-GB" altLang="en-US" i="1" dirty="0">
                <a:latin typeface="Times New Roman" panose="02020603050405020304" pitchFamily="18" charset="0"/>
                <a:cs typeface="Times New Roman" panose="02020603050405020304" pitchFamily="18" charset="0"/>
              </a:rPr>
              <a:t> DAQ </a:t>
            </a:r>
            <a:r>
              <a:rPr lang="en-GB" altLang="en-US" i="1" dirty="0" err="1">
                <a:latin typeface="Times New Roman" panose="02020603050405020304" pitchFamily="18" charset="0"/>
                <a:cs typeface="Times New Roman" panose="02020603050405020304" pitchFamily="18" charset="0"/>
              </a:rPr>
              <a:t>từ</a:t>
            </a:r>
            <a:r>
              <a:rPr lang="en-GB" altLang="en-US" i="1" dirty="0">
                <a:latin typeface="Times New Roman" panose="02020603050405020304" pitchFamily="18" charset="0"/>
                <a:cs typeface="Times New Roman" panose="02020603050405020304" pitchFamily="18" charset="0"/>
              </a:rPr>
              <a:t> USE CASES</a:t>
            </a:r>
          </a:p>
        </p:txBody>
      </p:sp>
      <p:sp>
        <p:nvSpPr>
          <p:cNvPr id="6" name="Content Placeholder 5"/>
          <p:cNvSpPr>
            <a:spLocks noGrp="1"/>
          </p:cNvSpPr>
          <p:nvPr>
            <p:ph idx="1"/>
          </p:nvPr>
        </p:nvSpPr>
        <p:spPr/>
        <p:txBody>
          <a:bodyPr/>
          <a:lstStyle/>
          <a:p>
            <a:r>
              <a:rPr lang="en-GB" altLang="en-US" sz="3500">
                <a:latin typeface="Times New Roman" panose="02020603050405020304" pitchFamily="18" charset="0"/>
                <a:cs typeface="Times New Roman" panose="02020603050405020304" pitchFamily="18" charset="0"/>
                <a:sym typeface="+mn-ea"/>
              </a:rPr>
              <a:t>Việc chuyển đổi một use case không chính thức thành một yêu cầu chính thức bao gồm trích xuất thông tin từ một use case ,điền vào các chi tiết còn thiếu và cấu trúc dưới dạng một yêu cầu.</a:t>
            </a:r>
            <a:endParaRPr lang="en-GB" altLang="en-US" sz="35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31482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a:latin typeface="Times New Roman" panose="02020603050405020304" pitchFamily="18" charset="0"/>
                <a:cs typeface="Times New Roman" panose="02020603050405020304" pitchFamily="18" charset="0"/>
              </a:rPr>
              <a:t>1. System Requirements Specification (</a:t>
            </a:r>
            <a:r>
              <a:rPr lang="en-US" i="1" dirty="0" err="1">
                <a:latin typeface="Times New Roman" panose="02020603050405020304" pitchFamily="18" charset="0"/>
                <a:cs typeface="Times New Roman" panose="02020603050405020304" pitchFamily="18" charset="0"/>
              </a:rPr>
              <a:t>SyRS</a:t>
            </a:r>
            <a:r>
              <a:rPr lang="en-US" i="1" dirty="0">
                <a:latin typeface="Times New Roman" panose="02020603050405020304" pitchFamily="18" charset="0"/>
                <a:cs typeface="Times New Roman" panose="02020603050405020304" pitchFamily="18" charset="0"/>
              </a:rPr>
              <a:t>) document </a:t>
            </a:r>
          </a:p>
        </p:txBody>
      </p:sp>
      <p:sp>
        <p:nvSpPr>
          <p:cNvPr id="3" name="Content Placeholder 2"/>
          <p:cNvSpPr>
            <a:spLocks noGrp="1"/>
          </p:cNvSpPr>
          <p:nvPr>
            <p:ph idx="1"/>
          </p:nvPr>
        </p:nvSpPr>
        <p:spPr>
          <a:xfrm>
            <a:off x="1100139" y="2556932"/>
            <a:ext cx="6286500" cy="3318936"/>
          </a:xfrm>
        </p:spPr>
        <p:txBody>
          <a:bodyPr>
            <a:normAutofit fontScale="92500"/>
          </a:bodyPr>
          <a:lstStyle/>
          <a:p>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yêu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cầu</a:t>
            </a:r>
            <a:r>
              <a:rPr lang="en-US" dirty="0">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cấp</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hệ</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thống</a:t>
            </a:r>
            <a:r>
              <a:rPr lang="en-US" dirty="0">
                <a:solidFill>
                  <a:schemeClr val="tx1"/>
                </a:solidFill>
                <a:latin typeface="Times New Roman" panose="02020603050405020304" pitchFamily="18" charset="0"/>
                <a:cs typeface="Times New Roman" panose="02020603050405020304" pitchFamily="18" charset="0"/>
              </a:rPr>
              <a:t>.</a:t>
            </a:r>
          </a:p>
          <a:p>
            <a:r>
              <a:rPr lang="en-US" dirty="0">
                <a:solidFill>
                  <a:srgbClr val="FF0000"/>
                </a:solidFill>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Ngoài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phần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mềm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thể</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bao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gồm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về</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phần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cứng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nghiệp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vụ</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thủ</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tục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thủ</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công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không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liên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quan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đến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phần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mềm</a:t>
            </a:r>
            <a:r>
              <a:rPr lang="en-SG" dirty="0">
                <a:latin typeface="Times New Roman" panose="02020603050405020304" pitchFamily="18" charset="0"/>
                <a:cs typeface="Times New Roman" panose="02020603050405020304" pitchFamily="18" charset="0"/>
              </a:rPr>
              <a:t>.</a:t>
            </a:r>
          </a:p>
          <a:p>
            <a:r>
              <a:rPr lang="en-SG" dirty="0" err="1">
                <a:latin typeface="Times New Roman" panose="02020603050405020304" pitchFamily="18" charset="0"/>
                <a:cs typeface="Times New Roman" panose="02020603050405020304" pitchFamily="18" charset="0"/>
              </a:rPr>
              <a:t>SyRS</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tài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liệu</a:t>
            </a:r>
            <a:r>
              <a:rPr lang="en-SG" dirty="0">
                <a:latin typeface="Times New Roman" panose="02020603050405020304" pitchFamily="18" charset="0"/>
                <a:cs typeface="Times New Roman" panose="02020603050405020304" pitchFamily="18" charset="0"/>
              </a:rPr>
              <a:t> ở </a:t>
            </a:r>
            <a:r>
              <a:rPr lang="en-SG" dirty="0" err="1">
                <a:latin typeface="Times New Roman" panose="02020603050405020304" pitchFamily="18" charset="0"/>
                <a:cs typeface="Times New Roman" panose="02020603050405020304" pitchFamily="18" charset="0"/>
              </a:rPr>
              <a:t>cấp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khách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hàng</a:t>
            </a:r>
            <a:r>
              <a:rPr lang="en-SG" dirty="0">
                <a:latin typeface="Times New Roman" panose="02020603050405020304" pitchFamily="18" charset="0"/>
                <a:cs typeface="Times New Roman" panose="02020603050405020304" pitchFamily="18" charset="0"/>
              </a:rPr>
              <a:t> / </a:t>
            </a:r>
            <a:r>
              <a:rPr lang="en-SG" dirty="0" err="1">
                <a:latin typeface="Times New Roman" panose="02020603050405020304" pitchFamily="18" charset="0"/>
                <a:cs typeface="Times New Roman" panose="02020603050405020304" pitchFamily="18" charset="0"/>
              </a:rPr>
              <a:t>quản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lý</a:t>
            </a:r>
            <a:r>
              <a:rPr lang="en-SG" dirty="0">
                <a:latin typeface="Times New Roman" panose="02020603050405020304" pitchFamily="18" charset="0"/>
                <a:cs typeface="Times New Roman" panose="02020603050405020304" pitchFamily="18" charset="0"/>
              </a:rPr>
              <a:t> /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bên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liên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quan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tránh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kiểm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tra</a:t>
            </a:r>
            <a:r>
              <a:rPr lang="en-SG" dirty="0">
                <a:latin typeface="Times New Roman" panose="02020603050405020304" pitchFamily="18" charset="0"/>
                <a:cs typeface="Times New Roman" panose="02020603050405020304" pitchFamily="18" charset="0"/>
              </a:rPr>
              <a:t> chi </a:t>
            </a:r>
            <a:r>
              <a:rPr lang="en-SG" dirty="0" err="1">
                <a:latin typeface="Times New Roman" panose="02020603050405020304" pitchFamily="18" charset="0"/>
                <a:cs typeface="Times New Roman" panose="02020603050405020304" pitchFamily="18" charset="0"/>
              </a:rPr>
              <a:t>tiết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để</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đưa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ra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một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nhìn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bức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tranh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toàn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cảnh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về</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a:t>
            </a:r>
            <a:r>
              <a:rPr lang="en-SG" b="1" dirty="0">
                <a:solidFill>
                  <a:srgbClr val="FF0000"/>
                </a:solidFill>
                <a:latin typeface="Times New Roman" panose="02020603050405020304" pitchFamily="18" charset="0"/>
                <a:cs typeface="Times New Roman" panose="02020603050405020304" pitchFamily="18" charset="0"/>
              </a:rPr>
              <a:t> </a:t>
            </a:r>
            <a:endParaRPr lang="en-US" b="1" dirty="0">
              <a:solidFill>
                <a:srgbClr val="FF0000"/>
              </a:solidFill>
              <a:latin typeface="Times New Roman" panose="02020603050405020304" pitchFamily="18" charset="0"/>
              <a:cs typeface="Times New Roman" panose="02020603050405020304" pitchFamily="18" charset="0"/>
            </a:endParaRPr>
          </a:p>
        </p:txBody>
      </p:sp>
      <p:pic>
        <p:nvPicPr>
          <p:cNvPr id="4" name="Picture 2" descr="Document Collaboration Tools - Document Management System Folderi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6638" y="2556932"/>
            <a:ext cx="4009725" cy="3593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231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982345"/>
            <a:ext cx="9601200" cy="1304290"/>
          </a:xfrm>
        </p:spPr>
        <p:txBody>
          <a:bodyPr>
            <a:normAutofit fontScale="90000"/>
          </a:bodyPr>
          <a:lstStyle/>
          <a:p>
            <a:r>
              <a:rPr lang="en-GB" altLang="en-US" i="1">
                <a:latin typeface="Times New Roman" panose="02020603050405020304" pitchFamily="18" charset="0"/>
                <a:cs typeface="Times New Roman" panose="02020603050405020304" pitchFamily="18" charset="0"/>
              </a:rPr>
              <a:t>10.8.Tạo yêu cầu phần mềm DAQ(từ SRS)</a:t>
            </a:r>
          </a:p>
        </p:txBody>
      </p:sp>
      <p:sp>
        <p:nvSpPr>
          <p:cNvPr id="3" name="Content Placeholder 2"/>
          <p:cNvSpPr>
            <a:spLocks noGrp="1"/>
          </p:cNvSpPr>
          <p:nvPr>
            <p:ph idx="1"/>
          </p:nvPr>
        </p:nvSpPr>
        <p:spPr>
          <a:xfrm>
            <a:off x="1189355" y="2453640"/>
            <a:ext cx="9601200" cy="3894455"/>
          </a:xfrm>
        </p:spPr>
        <p:txBody>
          <a:bodyPr>
            <a:noAutofit/>
          </a:bodyPr>
          <a:lstStyle/>
          <a:p>
            <a:pPr>
              <a:buFont typeface="Arial" panose="020B0604020202020204" pitchFamily="34" charset="0"/>
              <a:buChar char="•"/>
            </a:pPr>
            <a:r>
              <a:rPr lang="en-GB" altLang="en-US" sz="2200">
                <a:latin typeface="Times New Roman" panose="02020603050405020304" pitchFamily="18" charset="0"/>
                <a:cs typeface="Times New Roman" panose="02020603050405020304" pitchFamily="18" charset="0"/>
                <a:sym typeface="+mn-ea"/>
              </a:rPr>
              <a:t>DAQ SRS thực tế  chứa hàng trăm yêu cầu.</a:t>
            </a:r>
            <a:endParaRPr lang="en-GB" altLang="en-US" sz="220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GB" altLang="en-US" sz="2200">
                <a:latin typeface="Times New Roman" panose="02020603050405020304" pitchFamily="18" charset="0"/>
                <a:cs typeface="Times New Roman" panose="02020603050405020304" pitchFamily="18" charset="0"/>
                <a:sym typeface="+mn-ea"/>
              </a:rPr>
              <a:t>Một số yêu cầu đại diện cho những yêu cầu cần thiết để hỗ trợ các use case chuyển mạch DIP:</a:t>
            </a:r>
            <a:endParaRPr lang="en-GB" altLang="en-US" sz="2200">
              <a:latin typeface="Times New Roman" panose="02020603050405020304" pitchFamily="18" charset="0"/>
              <a:cs typeface="Times New Roman" panose="02020603050405020304" pitchFamily="18" charset="0"/>
            </a:endParaRPr>
          </a:p>
          <a:p>
            <a:pPr marL="457200" lvl="1" indent="0">
              <a:buNone/>
            </a:pPr>
            <a:r>
              <a:rPr lang="en-GB" altLang="en-US" sz="2200">
                <a:latin typeface="Times New Roman" panose="02020603050405020304" pitchFamily="18" charset="0"/>
                <a:cs typeface="Times New Roman" panose="02020603050405020304" pitchFamily="18" charset="0"/>
                <a:sym typeface="+mn-ea"/>
              </a:rPr>
              <a:t>3.1.1.1 Nền tảng phần mềm tiêu chuẩn PPDAQ</a:t>
            </a:r>
            <a:endParaRPr lang="en-GB" altLang="en-US" sz="2200">
              <a:latin typeface="Times New Roman" panose="02020603050405020304" pitchFamily="18" charset="0"/>
              <a:cs typeface="Times New Roman" panose="02020603050405020304" pitchFamily="18" charset="0"/>
            </a:endParaRPr>
          </a:p>
          <a:p>
            <a:pPr marL="457200" lvl="1" indent="0">
              <a:buNone/>
            </a:pPr>
            <a:r>
              <a:rPr lang="en-GB" altLang="en-US" sz="2200">
                <a:latin typeface="Times New Roman" panose="02020603050405020304" pitchFamily="18" charset="0"/>
                <a:cs typeface="Times New Roman" panose="02020603050405020304" pitchFamily="18" charset="0"/>
                <a:sym typeface="+mn-ea"/>
              </a:rPr>
              <a:t>3.1.1.15 Địa chỉ IP Ethernet PPDAQ</a:t>
            </a:r>
            <a:endParaRPr lang="en-GB" altLang="en-US" sz="2200">
              <a:latin typeface="Times New Roman" panose="02020603050405020304" pitchFamily="18" charset="0"/>
              <a:cs typeface="Times New Roman" panose="02020603050405020304" pitchFamily="18" charset="0"/>
            </a:endParaRPr>
          </a:p>
          <a:p>
            <a:pPr marL="457200" lvl="1" indent="0">
              <a:buNone/>
            </a:pPr>
            <a:r>
              <a:rPr lang="en-GB" altLang="en-US" sz="2200">
                <a:latin typeface="Times New Roman" panose="02020603050405020304" pitchFamily="18" charset="0"/>
                <a:cs typeface="Times New Roman" panose="02020603050405020304" pitchFamily="18" charset="0"/>
                <a:sym typeface="+mn-ea"/>
              </a:rPr>
              <a:t>[DAQ_SRS_708_000]</a:t>
            </a:r>
            <a:endParaRPr lang="en-GB" altLang="en-US" sz="2200">
              <a:latin typeface="Times New Roman" panose="02020603050405020304" pitchFamily="18" charset="0"/>
              <a:cs typeface="Times New Roman" panose="02020603050405020304" pitchFamily="18" charset="0"/>
            </a:endParaRPr>
          </a:p>
          <a:p>
            <a:pPr marL="457200" lvl="1" indent="0">
              <a:buNone/>
            </a:pPr>
            <a:r>
              <a:rPr lang="en-GB" altLang="en-US" sz="2200">
                <a:latin typeface="Times New Roman" panose="02020603050405020304" pitchFamily="18" charset="0"/>
                <a:cs typeface="Times New Roman" panose="02020603050405020304" pitchFamily="18" charset="0"/>
                <a:sym typeface="+mn-ea"/>
              </a:rPr>
              <a:t>Phần mềm PPDAQ sẽ đặt địa chỉ IP Ethernet thành một giá trị trong dải 192.168.2.70–1</a:t>
            </a:r>
            <a:r>
              <a:rPr lang="en-GB" altLang="en-US" sz="2300">
                <a:latin typeface="Times New Roman" panose="02020603050405020304" pitchFamily="18" charset="0"/>
                <a:cs typeface="Times New Roman" panose="02020603050405020304" pitchFamily="18" charset="0"/>
                <a:sym typeface="+mn-ea"/>
              </a:rPr>
              <a:t>92.168.2.73 dựa trên cài đặt DIP switch 5–6 trên Netburner.</a:t>
            </a:r>
            <a:endParaRPr lang="en-GB" altLang="en-US" sz="2300">
              <a:latin typeface="Times New Roman" panose="02020603050405020304" pitchFamily="18" charset="0"/>
              <a:cs typeface="Times New Roman" panose="02020603050405020304" pitchFamily="18" charset="0"/>
            </a:endParaRPr>
          </a:p>
          <a:p>
            <a:endParaRPr lang="en-GB" alt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12792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ltLang="en-US" i="1" dirty="0">
                <a:latin typeface="Times New Roman" panose="02020603050405020304" pitchFamily="18" charset="0"/>
                <a:cs typeface="Times New Roman" panose="02020603050405020304" pitchFamily="18" charset="0"/>
                <a:sym typeface="+mn-ea"/>
              </a:rPr>
              <a:t>10.8 </a:t>
            </a:r>
            <a:r>
              <a:rPr lang="en-GB" altLang="en-US" i="1" dirty="0" err="1">
                <a:latin typeface="Times New Roman" panose="02020603050405020304" pitchFamily="18" charset="0"/>
                <a:cs typeface="Times New Roman" panose="02020603050405020304" pitchFamily="18" charset="0"/>
                <a:sym typeface="+mn-ea"/>
              </a:rPr>
              <a:t>Tạo</a:t>
            </a:r>
            <a:r>
              <a:rPr lang="en-GB" altLang="en-US" i="1" dirty="0">
                <a:latin typeface="Times New Roman" panose="02020603050405020304" pitchFamily="18" charset="0"/>
                <a:cs typeface="Times New Roman" panose="02020603050405020304" pitchFamily="18" charset="0"/>
                <a:sym typeface="+mn-ea"/>
              </a:rPr>
              <a:t> </a:t>
            </a:r>
            <a:r>
              <a:rPr lang="en-GB" altLang="en-US" i="1" dirty="0" err="1">
                <a:latin typeface="Times New Roman" panose="02020603050405020304" pitchFamily="18" charset="0"/>
                <a:cs typeface="Times New Roman" panose="02020603050405020304" pitchFamily="18" charset="0"/>
                <a:sym typeface="+mn-ea"/>
              </a:rPr>
              <a:t>yêu</a:t>
            </a:r>
            <a:r>
              <a:rPr lang="en-GB" altLang="en-US" i="1" dirty="0">
                <a:latin typeface="Times New Roman" panose="02020603050405020304" pitchFamily="18" charset="0"/>
                <a:cs typeface="Times New Roman" panose="02020603050405020304" pitchFamily="18" charset="0"/>
                <a:sym typeface="+mn-ea"/>
              </a:rPr>
              <a:t> </a:t>
            </a:r>
            <a:r>
              <a:rPr lang="en-GB" altLang="en-US" i="1" dirty="0" err="1">
                <a:latin typeface="Times New Roman" panose="02020603050405020304" pitchFamily="18" charset="0"/>
                <a:cs typeface="Times New Roman" panose="02020603050405020304" pitchFamily="18" charset="0"/>
                <a:sym typeface="+mn-ea"/>
              </a:rPr>
              <a:t>cầu</a:t>
            </a:r>
            <a:r>
              <a:rPr lang="en-GB" altLang="en-US" i="1" dirty="0">
                <a:latin typeface="Times New Roman" panose="02020603050405020304" pitchFamily="18" charset="0"/>
                <a:cs typeface="Times New Roman" panose="02020603050405020304" pitchFamily="18" charset="0"/>
                <a:sym typeface="+mn-ea"/>
              </a:rPr>
              <a:t> </a:t>
            </a:r>
            <a:r>
              <a:rPr lang="en-GB" altLang="en-US" i="1" dirty="0" err="1">
                <a:latin typeface="Times New Roman" panose="02020603050405020304" pitchFamily="18" charset="0"/>
                <a:cs typeface="Times New Roman" panose="02020603050405020304" pitchFamily="18" charset="0"/>
                <a:sym typeface="+mn-ea"/>
              </a:rPr>
              <a:t>phần</a:t>
            </a:r>
            <a:r>
              <a:rPr lang="en-GB" altLang="en-US" i="1" dirty="0">
                <a:latin typeface="Times New Roman" panose="02020603050405020304" pitchFamily="18" charset="0"/>
                <a:cs typeface="Times New Roman" panose="02020603050405020304" pitchFamily="18" charset="0"/>
                <a:sym typeface="+mn-ea"/>
              </a:rPr>
              <a:t> </a:t>
            </a:r>
            <a:r>
              <a:rPr lang="en-GB" altLang="en-US" i="1" dirty="0" err="1">
                <a:latin typeface="Times New Roman" panose="02020603050405020304" pitchFamily="18" charset="0"/>
                <a:cs typeface="Times New Roman" panose="02020603050405020304" pitchFamily="18" charset="0"/>
                <a:sym typeface="+mn-ea"/>
              </a:rPr>
              <a:t>mềm</a:t>
            </a:r>
            <a:r>
              <a:rPr lang="en-GB" altLang="en-US" i="1" dirty="0">
                <a:latin typeface="Times New Roman" panose="02020603050405020304" pitchFamily="18" charset="0"/>
                <a:cs typeface="Times New Roman" panose="02020603050405020304" pitchFamily="18" charset="0"/>
                <a:sym typeface="+mn-ea"/>
              </a:rPr>
              <a:t> DAQ(</a:t>
            </a:r>
            <a:r>
              <a:rPr lang="en-GB" altLang="en-US" i="1" dirty="0" err="1">
                <a:latin typeface="Times New Roman" panose="02020603050405020304" pitchFamily="18" charset="0"/>
                <a:cs typeface="Times New Roman" panose="02020603050405020304" pitchFamily="18" charset="0"/>
                <a:sym typeface="+mn-ea"/>
              </a:rPr>
              <a:t>từ</a:t>
            </a:r>
            <a:r>
              <a:rPr lang="en-GB" altLang="en-US" i="1" dirty="0">
                <a:latin typeface="Times New Roman" panose="02020603050405020304" pitchFamily="18" charset="0"/>
                <a:cs typeface="Times New Roman" panose="02020603050405020304" pitchFamily="18" charset="0"/>
                <a:sym typeface="+mn-ea"/>
              </a:rPr>
              <a:t> SRS)</a:t>
            </a:r>
            <a:endParaRPr lang="en-GB" altLang="en-US" dirty="0"/>
          </a:p>
        </p:txBody>
      </p:sp>
      <p:sp>
        <p:nvSpPr>
          <p:cNvPr id="3" name="Content Placeholder 2"/>
          <p:cNvSpPr>
            <a:spLocks noGrp="1"/>
          </p:cNvSpPr>
          <p:nvPr>
            <p:ph idx="1"/>
          </p:nvPr>
        </p:nvSpPr>
        <p:spPr/>
        <p:txBody>
          <a:bodyPr>
            <a:normAutofit fontScale="92500" lnSpcReduction="10000"/>
          </a:bodyPr>
          <a:lstStyle/>
          <a:p>
            <a:pPr marL="457200" lvl="1" indent="0">
              <a:buNone/>
            </a:pPr>
            <a:r>
              <a:rPr lang="en-GB" altLang="en-US" sz="2400">
                <a:sym typeface="+mn-ea"/>
              </a:rPr>
              <a:t>3.1.1.16 PPDAQ Địa chỉ IP Ethernet 192.168.2.70</a:t>
            </a:r>
            <a:endParaRPr lang="en-GB" altLang="en-US" sz="2400"/>
          </a:p>
          <a:p>
            <a:pPr marL="457200" lvl="1" indent="0">
              <a:buNone/>
            </a:pPr>
            <a:r>
              <a:rPr lang="en-GB" altLang="en-US" sz="2400">
                <a:sym typeface="+mn-ea"/>
              </a:rPr>
              <a:t>[DAQ_SRS_709_000]</a:t>
            </a:r>
            <a:endParaRPr lang="en-GB" altLang="en-US" sz="2400"/>
          </a:p>
          <a:p>
            <a:pPr marL="457200" lvl="1" indent="0">
              <a:buNone/>
            </a:pPr>
            <a:r>
              <a:rPr lang="en-GB" altLang="en-US" sz="2400">
                <a:sym typeface="+mn-ea"/>
              </a:rPr>
              <a:t>Phần mềm PPDAQ sẽ đặt địa chỉ IP Ethernet thành 192.168.2.70 nếu công tắc Netburner DIP 5–6 được đặt thành (TẮT, TẮT).</a:t>
            </a:r>
            <a:endParaRPr lang="en-GB" altLang="en-US" sz="2400"/>
          </a:p>
          <a:p>
            <a:pPr marL="457200" lvl="1" indent="0">
              <a:buNone/>
            </a:pPr>
            <a:r>
              <a:rPr lang="en-GB" altLang="en-US" sz="2400">
                <a:sym typeface="+mn-ea"/>
              </a:rPr>
              <a:t>3.1.1.17 PPDAQ Địa chỉ IP Ethernet 192.168.2.71</a:t>
            </a:r>
            <a:endParaRPr lang="en-GB" altLang="en-US" sz="2400"/>
          </a:p>
          <a:p>
            <a:pPr marL="457200" lvl="1" indent="0">
              <a:buNone/>
            </a:pPr>
            <a:r>
              <a:rPr lang="en-GB" altLang="en-US" sz="2400">
                <a:sym typeface="+mn-ea"/>
              </a:rPr>
              <a:t>[DAQ_SRS_710_000]</a:t>
            </a:r>
            <a:endParaRPr lang="en-GB" altLang="en-US" sz="2400"/>
          </a:p>
          <a:p>
            <a:pPr marL="457200" lvl="1" indent="0">
              <a:buNone/>
            </a:pPr>
            <a:r>
              <a:rPr lang="en-GB" altLang="en-US" sz="2400">
                <a:sym typeface="+mn-ea"/>
              </a:rPr>
              <a:t>Phần mềm PPDAQ sẽ đặt địa chỉ IP Ethernet thành 192.168.2.71 nếu công tắc Netburner DIP 5–6 được đặt thành (BẬT, TẮT).</a:t>
            </a:r>
            <a:endParaRPr lang="en-GB" altLang="en-US"/>
          </a:p>
        </p:txBody>
      </p:sp>
    </p:spTree>
    <p:extLst>
      <p:ext uri="{BB962C8B-B14F-4D97-AF65-F5344CB8AC3E}">
        <p14:creationId xmlns:p14="http://schemas.microsoft.com/office/powerpoint/2010/main" val="32371590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ltLang="en-US" i="1" dirty="0">
                <a:latin typeface="Times New Roman" panose="02020603050405020304" pitchFamily="18" charset="0"/>
                <a:cs typeface="Times New Roman" panose="02020603050405020304" pitchFamily="18" charset="0"/>
              </a:rPr>
              <a:t>10.9 </a:t>
            </a:r>
            <a:r>
              <a:rPr lang="en-GB" altLang="en-US" i="1" dirty="0" err="1">
                <a:latin typeface="Times New Roman" panose="02020603050405020304" pitchFamily="18" charset="0"/>
                <a:cs typeface="Times New Roman" panose="02020603050405020304" pitchFamily="18" charset="0"/>
              </a:rPr>
              <a:t>Cập</a:t>
            </a:r>
            <a:r>
              <a:rPr lang="en-GB" altLang="en-US" i="1" dirty="0">
                <a:latin typeface="Times New Roman" panose="02020603050405020304" pitchFamily="18" charset="0"/>
                <a:cs typeface="Times New Roman" panose="02020603050405020304" pitchFamily="18" charset="0"/>
              </a:rPr>
              <a:t> </a:t>
            </a:r>
            <a:r>
              <a:rPr lang="en-GB" altLang="en-US" i="1" dirty="0" err="1">
                <a:latin typeface="Times New Roman" panose="02020603050405020304" pitchFamily="18" charset="0"/>
                <a:cs typeface="Times New Roman" panose="02020603050405020304" pitchFamily="18" charset="0"/>
              </a:rPr>
              <a:t>nhật</a:t>
            </a:r>
            <a:r>
              <a:rPr lang="en-GB" altLang="en-US" i="1" dirty="0">
                <a:latin typeface="Times New Roman" panose="02020603050405020304" pitchFamily="18" charset="0"/>
                <a:cs typeface="Times New Roman" panose="02020603050405020304" pitchFamily="18" charset="0"/>
              </a:rPr>
              <a:t> ma </a:t>
            </a:r>
            <a:r>
              <a:rPr lang="en-GB" altLang="en-US" i="1" dirty="0" err="1">
                <a:latin typeface="Times New Roman" panose="02020603050405020304" pitchFamily="18" charset="0"/>
                <a:cs typeface="Times New Roman" panose="02020603050405020304" pitchFamily="18" charset="0"/>
              </a:rPr>
              <a:t>trận</a:t>
            </a:r>
            <a:r>
              <a:rPr lang="en-GB" altLang="en-US" i="1" dirty="0">
                <a:latin typeface="Times New Roman" panose="02020603050405020304" pitchFamily="18" charset="0"/>
                <a:cs typeface="Times New Roman" panose="02020603050405020304" pitchFamily="18" charset="0"/>
              </a:rPr>
              <a:t> </a:t>
            </a:r>
            <a:r>
              <a:rPr lang="en-GB" altLang="en-US" i="1" dirty="0" err="1">
                <a:latin typeface="Times New Roman" panose="02020603050405020304" pitchFamily="18" charset="0"/>
                <a:cs typeface="Times New Roman" panose="02020603050405020304" pitchFamily="18" charset="0"/>
              </a:rPr>
              <a:t>xác</a:t>
            </a:r>
            <a:r>
              <a:rPr lang="en-GB" altLang="en-US" i="1" dirty="0">
                <a:latin typeface="Times New Roman" panose="02020603050405020304" pitchFamily="18" charset="0"/>
                <a:cs typeface="Times New Roman" panose="02020603050405020304" pitchFamily="18" charset="0"/>
              </a:rPr>
              <a:t> </a:t>
            </a:r>
            <a:r>
              <a:rPr lang="en-GB" altLang="en-US" i="1" dirty="0" err="1">
                <a:latin typeface="Times New Roman" panose="02020603050405020304" pitchFamily="18" charset="0"/>
                <a:cs typeface="Times New Roman" panose="02020603050405020304" pitchFamily="18" charset="0"/>
              </a:rPr>
              <a:t>định</a:t>
            </a:r>
            <a:r>
              <a:rPr lang="en-GB" altLang="en-US" i="1" dirty="0">
                <a:latin typeface="Times New Roman" panose="02020603050405020304" pitchFamily="18" charset="0"/>
                <a:cs typeface="Times New Roman" panose="02020603050405020304" pitchFamily="18" charset="0"/>
              </a:rPr>
              <a:t> </a:t>
            </a:r>
            <a:r>
              <a:rPr lang="en-GB" altLang="en-US" i="1" dirty="0" err="1">
                <a:latin typeface="Times New Roman" panose="02020603050405020304" pitchFamily="18" charset="0"/>
                <a:cs typeface="Times New Roman" panose="02020603050405020304" pitchFamily="18" charset="0"/>
              </a:rPr>
              <a:t>nguồn</a:t>
            </a:r>
            <a:r>
              <a:rPr lang="en-GB" altLang="en-US" i="1" dirty="0">
                <a:latin typeface="Times New Roman" panose="02020603050405020304" pitchFamily="18" charset="0"/>
                <a:cs typeface="Times New Roman" panose="02020603050405020304" pitchFamily="18" charset="0"/>
              </a:rPr>
              <a:t> </a:t>
            </a:r>
            <a:r>
              <a:rPr lang="en-GB" altLang="en-US" i="1" dirty="0" err="1">
                <a:latin typeface="Times New Roman" panose="02020603050405020304" pitchFamily="18" charset="0"/>
                <a:cs typeface="Times New Roman" panose="02020603050405020304" pitchFamily="18" charset="0"/>
              </a:rPr>
              <a:t>gốc</a:t>
            </a:r>
            <a:r>
              <a:rPr lang="en-GB" altLang="en-US" i="1" dirty="0">
                <a:latin typeface="Times New Roman" panose="02020603050405020304" pitchFamily="18" charset="0"/>
                <a:cs typeface="Times New Roman" panose="02020603050405020304" pitchFamily="18" charset="0"/>
              </a:rPr>
              <a:t> </a:t>
            </a:r>
            <a:r>
              <a:rPr lang="en-GB" altLang="en-US" i="1" dirty="0" err="1">
                <a:latin typeface="Times New Roman" panose="02020603050405020304" pitchFamily="18" charset="0"/>
                <a:cs typeface="Times New Roman" panose="02020603050405020304" pitchFamily="18" charset="0"/>
              </a:rPr>
              <a:t>với</a:t>
            </a:r>
            <a:r>
              <a:rPr lang="en-GB" altLang="en-US" i="1" dirty="0">
                <a:latin typeface="Times New Roman" panose="02020603050405020304" pitchFamily="18" charset="0"/>
                <a:cs typeface="Times New Roman" panose="02020603050405020304" pitchFamily="18" charset="0"/>
              </a:rPr>
              <a:t> </a:t>
            </a:r>
            <a:r>
              <a:rPr lang="en-GB" altLang="en-US" i="1" dirty="0" err="1">
                <a:latin typeface="Times New Roman" panose="02020603050405020304" pitchFamily="18" charset="0"/>
                <a:cs typeface="Times New Roman" panose="02020603050405020304" pitchFamily="18" charset="0"/>
              </a:rPr>
              <a:t>thông</a:t>
            </a:r>
            <a:r>
              <a:rPr lang="en-GB" altLang="en-US" i="1" dirty="0">
                <a:latin typeface="Times New Roman" panose="02020603050405020304" pitchFamily="18" charset="0"/>
                <a:cs typeface="Times New Roman" panose="02020603050405020304" pitchFamily="18" charset="0"/>
              </a:rPr>
              <a:t> tin </a:t>
            </a:r>
            <a:r>
              <a:rPr lang="en-GB" altLang="en-US" i="1" dirty="0" err="1">
                <a:latin typeface="Times New Roman" panose="02020603050405020304" pitchFamily="18" charset="0"/>
                <a:cs typeface="Times New Roman" panose="02020603050405020304" pitchFamily="18" charset="0"/>
              </a:rPr>
              <a:t>yêu</a:t>
            </a:r>
            <a:r>
              <a:rPr lang="en-GB" altLang="en-US" i="1" dirty="0">
                <a:latin typeface="Times New Roman" panose="02020603050405020304" pitchFamily="18" charset="0"/>
                <a:cs typeface="Times New Roman" panose="02020603050405020304" pitchFamily="18" charset="0"/>
              </a:rPr>
              <a:t> </a:t>
            </a:r>
            <a:r>
              <a:rPr lang="en-GB" altLang="en-US" i="1" dirty="0" err="1">
                <a:latin typeface="Times New Roman" panose="02020603050405020304" pitchFamily="18" charset="0"/>
                <a:cs typeface="Times New Roman" panose="02020603050405020304" pitchFamily="18" charset="0"/>
              </a:rPr>
              <a:t>cầu</a:t>
            </a:r>
            <a:endParaRPr lang="en-GB" altLang="en-US" i="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92500"/>
          </a:bodyPr>
          <a:lstStyle/>
          <a:p>
            <a:pPr lvl="0" algn="l">
              <a:buFont typeface="Wingdings" panose="05000000000000000000" charset="0"/>
              <a:buChar char="ü"/>
            </a:pPr>
            <a:r>
              <a:rPr lang="en-GB" altLang="en-US" sz="2400">
                <a:latin typeface="Times New Roman" panose="02020603050405020304" pitchFamily="18" charset="0"/>
                <a:cs typeface="Times New Roman" panose="02020603050405020304" pitchFamily="18" charset="0"/>
                <a:sym typeface="+mn-ea"/>
              </a:rPr>
              <a:t>Các yêu cầu SyRS và SRS thường thêm bốn đến 6 cột vòa RTM:</a:t>
            </a:r>
            <a:endParaRPr lang="en-GB" altLang="en-US" sz="2400">
              <a:latin typeface="Times New Roman" panose="02020603050405020304" pitchFamily="18" charset="0"/>
              <a:cs typeface="Times New Roman" panose="02020603050405020304" pitchFamily="18" charset="0"/>
            </a:endParaRPr>
          </a:p>
          <a:p>
            <a:pPr lvl="1" algn="l">
              <a:buFont typeface="Arial" panose="020B0604020202020204" pitchFamily="34" charset="0"/>
              <a:buChar char="•"/>
            </a:pPr>
            <a:r>
              <a:rPr lang="en-GB" altLang="en-US" sz="2400">
                <a:latin typeface="Times New Roman" panose="02020603050405020304" pitchFamily="18" charset="0"/>
                <a:cs typeface="Times New Roman" panose="02020603050405020304" pitchFamily="18" charset="0"/>
                <a:sym typeface="+mn-ea"/>
              </a:rPr>
              <a:t>Mô tả: cung cấp mô tả ngắn gọn về yêu cầu</a:t>
            </a:r>
            <a:endParaRPr lang="en-GB" altLang="en-US" sz="2400">
              <a:latin typeface="Times New Roman" panose="02020603050405020304" pitchFamily="18" charset="0"/>
              <a:cs typeface="Times New Roman" panose="02020603050405020304" pitchFamily="18" charset="0"/>
            </a:endParaRPr>
          </a:p>
          <a:p>
            <a:pPr lvl="1" algn="l">
              <a:buFont typeface="Arial" panose="020B0604020202020204" pitchFamily="34" charset="0"/>
              <a:buChar char="•"/>
            </a:pPr>
            <a:r>
              <a:rPr lang="en-GB" altLang="en-US" sz="2400">
                <a:latin typeface="Times New Roman" panose="02020603050405020304" pitchFamily="18" charset="0"/>
                <a:cs typeface="Times New Roman" panose="02020603050405020304" pitchFamily="18" charset="0"/>
                <a:sym typeface="+mn-ea"/>
              </a:rPr>
              <a:t>Thẻ SyRS và SRS chứa các mã nhận dạng thẻ SyRS và SRS thực tế(nếu có)</a:t>
            </a:r>
            <a:endParaRPr lang="en-GB" altLang="en-US" sz="2400">
              <a:latin typeface="Times New Roman" panose="02020603050405020304" pitchFamily="18" charset="0"/>
              <a:cs typeface="Times New Roman" panose="02020603050405020304" pitchFamily="18" charset="0"/>
            </a:endParaRPr>
          </a:p>
          <a:p>
            <a:pPr lvl="1" algn="l">
              <a:buFont typeface="Arial" panose="020B0604020202020204" pitchFamily="34" charset="0"/>
              <a:buChar char="•"/>
            </a:pPr>
            <a:r>
              <a:rPr lang="en-GB" altLang="en-US" sz="2400">
                <a:latin typeface="Times New Roman" panose="02020603050405020304" pitchFamily="18" charset="0"/>
                <a:cs typeface="Times New Roman" panose="02020603050405020304" pitchFamily="18" charset="0"/>
                <a:sym typeface="+mn-ea"/>
              </a:rPr>
              <a:t>Phân bổ:chỉ định xem yêu cầu là phần cứng(H),phần mềm(S),khác (O),hay là sự kết hợp của các yêu cầu này</a:t>
            </a:r>
            <a:endParaRPr lang="en-GB" altLang="en-US" sz="2400">
              <a:latin typeface="Times New Roman" panose="02020603050405020304" pitchFamily="18" charset="0"/>
              <a:cs typeface="Times New Roman" panose="02020603050405020304" pitchFamily="18" charset="0"/>
            </a:endParaRPr>
          </a:p>
          <a:p>
            <a:pPr lvl="1" algn="l">
              <a:buFont typeface="Arial" panose="020B0604020202020204" pitchFamily="34" charset="0"/>
              <a:buChar char="•"/>
            </a:pPr>
            <a:r>
              <a:rPr lang="en-GB" altLang="en-US" sz="2400">
                <a:latin typeface="Times New Roman" panose="02020603050405020304" pitchFamily="18" charset="0"/>
                <a:cs typeface="Times New Roman" panose="02020603050405020304" pitchFamily="18" charset="0"/>
                <a:sym typeface="+mn-ea"/>
              </a:rPr>
              <a:t>Loại xác minh trong RTM:Chỉ định cách bạn sẽ xác minh(kiểm tra) yêu cầu này trong hệ thống</a:t>
            </a:r>
            <a:endParaRPr lang="en-GB" altLang="en-US" sz="2400">
              <a:latin typeface="Times New Roman" panose="02020603050405020304" pitchFamily="18" charset="0"/>
              <a:cs typeface="Times New Roman" panose="02020603050405020304" pitchFamily="18" charset="0"/>
            </a:endParaRPr>
          </a:p>
          <a:p>
            <a:endParaRPr lang="en-GB"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98932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ltLang="en-US" i="1" dirty="0">
                <a:latin typeface="Times New Roman" panose="02020603050405020304" pitchFamily="18" charset="0"/>
                <a:cs typeface="Times New Roman" panose="02020603050405020304" pitchFamily="18" charset="0"/>
              </a:rPr>
              <a:t>10.9 </a:t>
            </a:r>
            <a:r>
              <a:rPr lang="en-GB" altLang="en-US" i="1" dirty="0" err="1">
                <a:latin typeface="Times New Roman" panose="02020603050405020304" pitchFamily="18" charset="0"/>
                <a:cs typeface="Times New Roman" panose="02020603050405020304" pitchFamily="18" charset="0"/>
              </a:rPr>
              <a:t>Cập</a:t>
            </a:r>
            <a:r>
              <a:rPr lang="en-GB" altLang="en-US" i="1" dirty="0">
                <a:latin typeface="Times New Roman" panose="02020603050405020304" pitchFamily="18" charset="0"/>
                <a:cs typeface="Times New Roman" panose="02020603050405020304" pitchFamily="18" charset="0"/>
              </a:rPr>
              <a:t> </a:t>
            </a:r>
            <a:r>
              <a:rPr lang="en-GB" altLang="en-US" i="1" dirty="0" err="1">
                <a:latin typeface="Times New Roman" panose="02020603050405020304" pitchFamily="18" charset="0"/>
                <a:cs typeface="Times New Roman" panose="02020603050405020304" pitchFamily="18" charset="0"/>
              </a:rPr>
              <a:t>nhật</a:t>
            </a:r>
            <a:r>
              <a:rPr lang="en-GB" altLang="en-US" i="1" dirty="0">
                <a:latin typeface="Times New Roman" panose="02020603050405020304" pitchFamily="18" charset="0"/>
                <a:cs typeface="Times New Roman" panose="02020603050405020304" pitchFamily="18" charset="0"/>
              </a:rPr>
              <a:t> ma </a:t>
            </a:r>
            <a:r>
              <a:rPr lang="en-GB" altLang="en-US" i="1" dirty="0" err="1">
                <a:latin typeface="Times New Roman" panose="02020603050405020304" pitchFamily="18" charset="0"/>
                <a:cs typeface="Times New Roman" panose="02020603050405020304" pitchFamily="18" charset="0"/>
              </a:rPr>
              <a:t>trận</a:t>
            </a:r>
            <a:r>
              <a:rPr lang="en-GB" altLang="en-US" i="1" dirty="0">
                <a:latin typeface="Times New Roman" panose="02020603050405020304" pitchFamily="18" charset="0"/>
                <a:cs typeface="Times New Roman" panose="02020603050405020304" pitchFamily="18" charset="0"/>
              </a:rPr>
              <a:t> </a:t>
            </a:r>
            <a:r>
              <a:rPr lang="en-GB" altLang="en-US" i="1" dirty="0" err="1">
                <a:latin typeface="Times New Roman" panose="02020603050405020304" pitchFamily="18" charset="0"/>
                <a:cs typeface="Times New Roman" panose="02020603050405020304" pitchFamily="18" charset="0"/>
              </a:rPr>
              <a:t>xác</a:t>
            </a:r>
            <a:r>
              <a:rPr lang="en-GB" altLang="en-US" i="1" dirty="0">
                <a:latin typeface="Times New Roman" panose="02020603050405020304" pitchFamily="18" charset="0"/>
                <a:cs typeface="Times New Roman" panose="02020603050405020304" pitchFamily="18" charset="0"/>
              </a:rPr>
              <a:t> </a:t>
            </a:r>
            <a:r>
              <a:rPr lang="en-GB" altLang="en-US" i="1" dirty="0" err="1">
                <a:latin typeface="Times New Roman" panose="02020603050405020304" pitchFamily="18" charset="0"/>
                <a:cs typeface="Times New Roman" panose="02020603050405020304" pitchFamily="18" charset="0"/>
              </a:rPr>
              <a:t>định</a:t>
            </a:r>
            <a:r>
              <a:rPr lang="en-GB" altLang="en-US" i="1" dirty="0">
                <a:latin typeface="Times New Roman" panose="02020603050405020304" pitchFamily="18" charset="0"/>
                <a:cs typeface="Times New Roman" panose="02020603050405020304" pitchFamily="18" charset="0"/>
              </a:rPr>
              <a:t> </a:t>
            </a:r>
            <a:r>
              <a:rPr lang="en-GB" altLang="en-US" i="1" dirty="0" err="1">
                <a:latin typeface="Times New Roman" panose="02020603050405020304" pitchFamily="18" charset="0"/>
                <a:cs typeface="Times New Roman" panose="02020603050405020304" pitchFamily="18" charset="0"/>
              </a:rPr>
              <a:t>nguồn</a:t>
            </a:r>
            <a:r>
              <a:rPr lang="en-GB" altLang="en-US" i="1" dirty="0">
                <a:latin typeface="Times New Roman" panose="02020603050405020304" pitchFamily="18" charset="0"/>
                <a:cs typeface="Times New Roman" panose="02020603050405020304" pitchFamily="18" charset="0"/>
              </a:rPr>
              <a:t> </a:t>
            </a:r>
            <a:r>
              <a:rPr lang="en-GB" altLang="en-US" i="1" dirty="0" err="1">
                <a:latin typeface="Times New Roman" panose="02020603050405020304" pitchFamily="18" charset="0"/>
                <a:cs typeface="Times New Roman" panose="02020603050405020304" pitchFamily="18" charset="0"/>
              </a:rPr>
              <a:t>gôc</a:t>
            </a:r>
            <a:r>
              <a:rPr lang="en-GB" altLang="en-US" i="1" dirty="0">
                <a:latin typeface="Times New Roman" panose="02020603050405020304" pitchFamily="18" charset="0"/>
                <a:cs typeface="Times New Roman" panose="02020603050405020304" pitchFamily="18" charset="0"/>
              </a:rPr>
              <a:t> s </a:t>
            </a:r>
            <a:r>
              <a:rPr lang="en-GB" altLang="en-US" i="1" dirty="0" err="1">
                <a:latin typeface="Times New Roman" panose="02020603050405020304" pitchFamily="18" charset="0"/>
                <a:cs typeface="Times New Roman" panose="02020603050405020304" pitchFamily="18" charset="0"/>
              </a:rPr>
              <a:t>với</a:t>
            </a:r>
            <a:r>
              <a:rPr lang="en-GB" altLang="en-US" i="1" dirty="0">
                <a:latin typeface="Times New Roman" panose="02020603050405020304" pitchFamily="18" charset="0"/>
                <a:cs typeface="Times New Roman" panose="02020603050405020304" pitchFamily="18" charset="0"/>
              </a:rPr>
              <a:t> </a:t>
            </a:r>
            <a:r>
              <a:rPr lang="en-GB" altLang="en-US" i="1" dirty="0" err="1">
                <a:latin typeface="Times New Roman" panose="02020603050405020304" pitchFamily="18" charset="0"/>
                <a:cs typeface="Times New Roman" panose="02020603050405020304" pitchFamily="18" charset="0"/>
              </a:rPr>
              <a:t>thông</a:t>
            </a:r>
            <a:r>
              <a:rPr lang="en-GB" altLang="en-US" i="1" dirty="0">
                <a:latin typeface="Times New Roman" panose="02020603050405020304" pitchFamily="18" charset="0"/>
                <a:cs typeface="Times New Roman" panose="02020603050405020304" pitchFamily="18" charset="0"/>
              </a:rPr>
              <a:t> tin </a:t>
            </a:r>
            <a:r>
              <a:rPr lang="en-GB" altLang="en-US" i="1" dirty="0" err="1">
                <a:latin typeface="Times New Roman" panose="02020603050405020304" pitchFamily="18" charset="0"/>
                <a:cs typeface="Times New Roman" panose="02020603050405020304" pitchFamily="18" charset="0"/>
              </a:rPr>
              <a:t>yêu</a:t>
            </a:r>
            <a:r>
              <a:rPr lang="en-GB" altLang="en-US" i="1" dirty="0">
                <a:latin typeface="Times New Roman" panose="02020603050405020304" pitchFamily="18" charset="0"/>
                <a:cs typeface="Times New Roman" panose="02020603050405020304" pitchFamily="18" charset="0"/>
              </a:rPr>
              <a:t> </a:t>
            </a:r>
            <a:r>
              <a:rPr lang="en-GB" altLang="en-US" i="1" dirty="0" err="1">
                <a:latin typeface="Times New Roman" panose="02020603050405020304" pitchFamily="18" charset="0"/>
                <a:cs typeface="Times New Roman" panose="02020603050405020304" pitchFamily="18" charset="0"/>
              </a:rPr>
              <a:t>cầu</a:t>
            </a:r>
            <a:endParaRPr lang="en-GB" altLang="en-US" i="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buFont typeface="Wingdings" panose="05000000000000000000" charset="0"/>
              <a:buChar char="ü"/>
            </a:pPr>
            <a:r>
              <a:rPr lang="en-GB" altLang="en-US" sz="2400">
                <a:latin typeface="Times New Roman" panose="02020603050405020304" pitchFamily="18" charset="0"/>
                <a:cs typeface="Times New Roman" panose="02020603050405020304" pitchFamily="18" charset="0"/>
                <a:sym typeface="+mn-ea"/>
              </a:rPr>
              <a:t>Có hai loại nhóm yêu cầu:</a:t>
            </a:r>
            <a:endParaRPr lang="en-GB" altLang="en-US" sz="2400">
              <a:latin typeface="Times New Roman" panose="02020603050405020304" pitchFamily="18" charset="0"/>
              <a:cs typeface="Times New Roman" panose="02020603050405020304" pitchFamily="18" charset="0"/>
            </a:endParaRPr>
          </a:p>
          <a:p>
            <a:pPr lvl="1">
              <a:buFont typeface="Wingdings" panose="05000000000000000000" charset="0"/>
              <a:buChar char="§"/>
            </a:pPr>
            <a:r>
              <a:rPr lang="en-GB" altLang="en-US" sz="2400">
                <a:latin typeface="Times New Roman" panose="02020603050405020304" pitchFamily="18" charset="0"/>
                <a:cs typeface="Times New Roman" panose="02020603050405020304" pitchFamily="18" charset="0"/>
                <a:sym typeface="+mn-ea"/>
              </a:rPr>
              <a:t>Các yêu cầu cần được xác minh qua việc xem xét:Một số yêu cầu phần mềm DAQ cần được xác minh bằng cách xem xét và phải cung cấp lý do cho sự lựa chọn đưa ra</a:t>
            </a:r>
            <a:endParaRPr lang="en-GB" altLang="en-US" sz="2400">
              <a:latin typeface="Times New Roman" panose="02020603050405020304" pitchFamily="18" charset="0"/>
              <a:cs typeface="Times New Roman" panose="02020603050405020304" pitchFamily="18" charset="0"/>
            </a:endParaRPr>
          </a:p>
          <a:p>
            <a:pPr lvl="1">
              <a:buFont typeface="Wingdings" panose="05000000000000000000" charset="0"/>
              <a:buChar char="§"/>
            </a:pPr>
            <a:r>
              <a:rPr lang="en-GB" altLang="en-US" sz="2400">
                <a:latin typeface="Times New Roman" panose="02020603050405020304" pitchFamily="18" charset="0"/>
                <a:cs typeface="Times New Roman" panose="02020603050405020304" pitchFamily="18" charset="0"/>
                <a:sym typeface="+mn-ea"/>
              </a:rPr>
              <a:t>Các yêu cầu cần được xác minh bằng thử nghiệm.</a:t>
            </a:r>
            <a:endParaRPr lang="en-GB" altLang="en-US" sz="2400">
              <a:latin typeface="Times New Roman" panose="02020603050405020304" pitchFamily="18" charset="0"/>
              <a:cs typeface="Times New Roman" panose="02020603050405020304" pitchFamily="18" charset="0"/>
            </a:endParaRPr>
          </a:p>
          <a:p>
            <a:endParaRPr lang="en-GB"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301163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sz="4000" i="1" dirty="0">
                <a:latin typeface="Times New Roman" panose="02020603050405020304" pitchFamily="18" charset="0"/>
                <a:cs typeface="Times New Roman" panose="02020603050405020304" pitchFamily="18" charset="0"/>
              </a:rPr>
              <a:t>10.10 </a:t>
            </a:r>
            <a:r>
              <a:rPr lang="en-GB" altLang="en-US" sz="4000" i="1" dirty="0" err="1">
                <a:latin typeface="Times New Roman" panose="02020603050405020304" pitchFamily="18" charset="0"/>
                <a:cs typeface="Times New Roman" panose="02020603050405020304" pitchFamily="18" charset="0"/>
              </a:rPr>
              <a:t>Để</a:t>
            </a:r>
            <a:r>
              <a:rPr lang="en-GB" altLang="en-US" sz="4000" i="1" dirty="0">
                <a:latin typeface="Times New Roman" panose="02020603050405020304" pitchFamily="18" charset="0"/>
                <a:cs typeface="Times New Roman" panose="02020603050405020304" pitchFamily="18" charset="0"/>
              </a:rPr>
              <a:t> </a:t>
            </a:r>
            <a:r>
              <a:rPr lang="en-GB" altLang="en-US" sz="4000" i="1" dirty="0" err="1">
                <a:latin typeface="Times New Roman" panose="02020603050405020304" pitchFamily="18" charset="0"/>
                <a:cs typeface="Times New Roman" panose="02020603050405020304" pitchFamily="18" charset="0"/>
              </a:rPr>
              <a:t>biết</a:t>
            </a:r>
            <a:r>
              <a:rPr lang="en-GB" altLang="en-US" sz="4000" i="1" dirty="0">
                <a:latin typeface="Times New Roman" panose="02020603050405020304" pitchFamily="18" charset="0"/>
                <a:cs typeface="Times New Roman" panose="02020603050405020304" pitchFamily="18" charset="0"/>
              </a:rPr>
              <a:t> </a:t>
            </a:r>
            <a:r>
              <a:rPr lang="en-GB" altLang="en-US" sz="4000" i="1" dirty="0" err="1">
                <a:latin typeface="Times New Roman" panose="02020603050405020304" pitchFamily="18" charset="0"/>
                <a:cs typeface="Times New Roman" panose="02020603050405020304" pitchFamily="18" charset="0"/>
              </a:rPr>
              <a:t>thông</a:t>
            </a:r>
            <a:r>
              <a:rPr lang="en-GB" altLang="en-US" sz="4000" i="1" dirty="0">
                <a:latin typeface="Times New Roman" panose="02020603050405020304" pitchFamily="18" charset="0"/>
                <a:cs typeface="Times New Roman" panose="02020603050405020304" pitchFamily="18" charset="0"/>
              </a:rPr>
              <a:t> tin</a:t>
            </a:r>
          </a:p>
        </p:txBody>
      </p:sp>
      <p:sp>
        <p:nvSpPr>
          <p:cNvPr id="3" name="Content Placeholder 2"/>
          <p:cNvSpPr>
            <a:spLocks noGrp="1"/>
          </p:cNvSpPr>
          <p:nvPr>
            <p:ph idx="1"/>
          </p:nvPr>
        </p:nvSpPr>
        <p:spPr/>
        <p:txBody>
          <a:bodyPr/>
          <a:lstStyle/>
          <a:p>
            <a:r>
              <a:rPr lang="en-GB" altLang="en-US" sz="3000">
                <a:latin typeface="Times New Roman" panose="02020603050405020304" pitchFamily="18" charset="0"/>
                <a:cs typeface="Times New Roman" panose="02020603050405020304" pitchFamily="18" charset="0"/>
                <a:sym typeface="+mn-ea"/>
              </a:rPr>
              <a:t>IEEE:</a:t>
            </a:r>
            <a:endParaRPr lang="en-GB" altLang="en-US" sz="3000">
              <a:latin typeface="Times New Roman" panose="02020603050405020304" pitchFamily="18" charset="0"/>
              <a:cs typeface="Times New Roman" panose="02020603050405020304" pitchFamily="18" charset="0"/>
            </a:endParaRPr>
          </a:p>
          <a:p>
            <a:pPr marL="0" indent="0">
              <a:buNone/>
            </a:pPr>
            <a:r>
              <a:rPr lang="en-GB" altLang="en-US" sz="3000">
                <a:latin typeface="Times New Roman" panose="02020603050405020304" pitchFamily="18" charset="0"/>
                <a:cs typeface="Times New Roman" panose="02020603050405020304" pitchFamily="18" charset="0"/>
                <a:sym typeface="+mn-ea"/>
              </a:rPr>
              <a:t>https://doi.org/10.1109/IEEESTD.1998.88286.</a:t>
            </a:r>
            <a:endParaRPr lang="en-GB" altLang="en-US" sz="3000">
              <a:latin typeface="Times New Roman" panose="02020603050405020304" pitchFamily="18" charset="0"/>
              <a:cs typeface="Times New Roman" panose="02020603050405020304" pitchFamily="18" charset="0"/>
            </a:endParaRPr>
          </a:p>
          <a:p>
            <a:endParaRPr lang="en-GB" altLang="en-US" sz="3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4252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13219" y="2813835"/>
            <a:ext cx="6294848" cy="843762"/>
          </a:xfrm>
        </p:spPr>
        <p:txBody>
          <a:bodyPr/>
          <a:lstStyle/>
          <a:p>
            <a:r>
              <a:rPr lang="en-US" sz="4800" u="sng" dirty="0" err="1">
                <a:latin typeface="Times New Roman" panose="02020603050405020304" pitchFamily="18" charset="0"/>
                <a:cs typeface="Times New Roman" panose="02020603050405020304" pitchFamily="18" charset="0"/>
              </a:rPr>
              <a:t>Hết</a:t>
            </a:r>
            <a:r>
              <a:rPr lang="en-US" sz="4800" u="sng" dirty="0">
                <a:latin typeface="Times New Roman" panose="02020603050405020304" pitchFamily="18" charset="0"/>
                <a:cs typeface="Times New Roman" panose="02020603050405020304" pitchFamily="18" charset="0"/>
              </a:rPr>
              <a:t> </a:t>
            </a:r>
            <a:r>
              <a:rPr lang="en-US" sz="4800" u="sng" dirty="0" err="1">
                <a:latin typeface="Times New Roman" panose="02020603050405020304" pitchFamily="18" charset="0"/>
                <a:cs typeface="Times New Roman" panose="02020603050405020304" pitchFamily="18" charset="0"/>
              </a:rPr>
              <a:t>Phần</a:t>
            </a:r>
            <a:r>
              <a:rPr lang="en-US" sz="4800" u="sng" dirty="0">
                <a:latin typeface="Times New Roman" panose="02020603050405020304" pitchFamily="18" charset="0"/>
                <a:cs typeface="Times New Roman" panose="02020603050405020304" pitchFamily="18" charset="0"/>
              </a:rPr>
              <a:t> </a:t>
            </a:r>
            <a:r>
              <a:rPr lang="en-GB" altLang="en-US" sz="4800" u="sng" dirty="0">
                <a:latin typeface="Times New Roman" panose="02020603050405020304" pitchFamily="18" charset="0"/>
                <a:cs typeface="Times New Roman" panose="02020603050405020304" pitchFamily="18" charset="0"/>
              </a:rPr>
              <a:t>2</a:t>
            </a:r>
            <a:r>
              <a:rPr lang="en-US" sz="4800" u="sng" dirty="0">
                <a:latin typeface="Times New Roman" panose="02020603050405020304" pitchFamily="18" charset="0"/>
                <a:cs typeface="Times New Roman" panose="02020603050405020304" pitchFamily="18" charset="0"/>
              </a:rPr>
              <a:t>: </a:t>
            </a:r>
            <a:r>
              <a:rPr lang="en-GB" altLang="en-US" sz="4800" b="1" i="1" dirty="0">
                <a:latin typeface="Times New Roman" panose="02020603050405020304" pitchFamily="18" charset="0"/>
                <a:cs typeface="Times New Roman" panose="02020603050405020304" pitchFamily="18" charset="0"/>
              </a:rPr>
              <a:t>REQUIMENT DOCUMENTATION</a:t>
            </a:r>
            <a:endParaRPr lang="en-US" sz="4800" u="sng"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p:txBody>
          <a:bodyPr>
            <a:normAutofit fontScale="97500"/>
          </a:bodyPr>
          <a:lstStyle/>
          <a:p>
            <a:r>
              <a:rPr lang="en-GB" altLang="en-US" sz="5000" b="1" i="1" dirty="0">
                <a:latin typeface="Times New Roman" panose="02020603050405020304" pitchFamily="18" charset="0"/>
                <a:cs typeface="Times New Roman" panose="02020603050405020304" pitchFamily="18" charset="0"/>
              </a:rPr>
              <a:t>Thanks for Listening</a:t>
            </a:r>
          </a:p>
        </p:txBody>
      </p:sp>
    </p:spTree>
    <p:extLst>
      <p:ext uri="{BB962C8B-B14F-4D97-AF65-F5344CB8AC3E}">
        <p14:creationId xmlns:p14="http://schemas.microsoft.com/office/powerpoint/2010/main" val="3850559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a:latin typeface="Times New Roman" panose="02020603050405020304" pitchFamily="18" charset="0"/>
                <a:cs typeface="Times New Roman" panose="02020603050405020304" pitchFamily="18" charset="0"/>
              </a:rPr>
              <a:t>2. Software Requirements Specification (SRS) document</a:t>
            </a:r>
            <a:br>
              <a:rPr lang="en-US" dirty="0">
                <a:latin typeface="Times New Roman" panose="02020603050405020304" pitchFamily="18" charset="0"/>
                <a:cs typeface="Times New Roman" panose="02020603050405020304" pitchFamily="18" charset="0"/>
              </a:rPr>
            </a:br>
            <a:endParaRPr lang="en-US" dirty="0"/>
          </a:p>
        </p:txBody>
      </p:sp>
      <p:sp>
        <p:nvSpPr>
          <p:cNvPr id="3" name="Content Placeholder 2"/>
          <p:cNvSpPr>
            <a:spLocks noGrp="1"/>
          </p:cNvSpPr>
          <p:nvPr>
            <p:ph idx="1"/>
          </p:nvPr>
        </p:nvSpPr>
        <p:spPr>
          <a:xfrm>
            <a:off x="1295400" y="2680570"/>
            <a:ext cx="6658628" cy="1836688"/>
          </a:xfrm>
        </p:spPr>
        <p:txBody>
          <a:bodyPr>
            <a:normAutofit/>
          </a:bodyPr>
          <a:lstStyle/>
          <a:p>
            <a:pPr marL="0" indent="0">
              <a:buNone/>
            </a:pP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Trích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xuất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phần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mềm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từ</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SyRS</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sâu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vào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cấp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cao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để</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đưa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ra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mới</a:t>
            </a:r>
            <a:r>
              <a:rPr lang="en-SG" dirty="0">
                <a:latin typeface="Times New Roman" panose="02020603050405020304" pitchFamily="18" charset="0"/>
                <a:cs typeface="Times New Roman" panose="02020603050405020304" pitchFamily="18" charset="0"/>
              </a:rPr>
              <a:t> ở </a:t>
            </a:r>
            <a:r>
              <a:rPr lang="en-SG" dirty="0" err="1">
                <a:latin typeface="Times New Roman" panose="02020603050405020304" pitchFamily="18" charset="0"/>
                <a:cs typeface="Times New Roman" panose="02020603050405020304" pitchFamily="18" charset="0"/>
              </a:rPr>
              <a:t>mức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độ</a:t>
            </a:r>
            <a:r>
              <a:rPr lang="en-SG" dirty="0">
                <a:latin typeface="Times New Roman" panose="02020603050405020304" pitchFamily="18" charset="0"/>
                <a:cs typeface="Times New Roman" panose="02020603050405020304" pitchFamily="18" charset="0"/>
              </a:rPr>
              <a:t> chi </a:t>
            </a:r>
            <a:r>
              <a:rPr lang="en-SG" dirty="0" err="1">
                <a:latin typeface="Times New Roman" panose="02020603050405020304" pitchFamily="18" charset="0"/>
                <a:cs typeface="Times New Roman" panose="02020603050405020304" pitchFamily="18" charset="0"/>
              </a:rPr>
              <a:t>tiết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tốt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hơn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nhiều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phù</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hợp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dành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cho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kỹ</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sư</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phần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mềm</a:t>
            </a:r>
            <a:r>
              <a:rPr lang="en-SG"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endParaRPr lang="en-US" dirty="0"/>
          </a:p>
        </p:txBody>
      </p:sp>
      <p:pic>
        <p:nvPicPr>
          <p:cNvPr id="3074" name="Picture 2" descr="Document Information Panel is Gone in Office 2016 - What to do? | Search  Explain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7390" y="2680570"/>
            <a:ext cx="2739208" cy="15641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73063" y="4346532"/>
            <a:ext cx="9924789" cy="1754326"/>
          </a:xfrm>
          <a:prstGeom prst="rect">
            <a:avLst/>
          </a:prstGeom>
          <a:noFill/>
        </p:spPr>
        <p:txBody>
          <a:bodyPr wrap="square" rtlCol="0">
            <a:spAutoFit/>
          </a:bodyPr>
          <a:lstStyle/>
          <a:p>
            <a:r>
              <a:rPr lang="en-SG" sz="2200" dirty="0">
                <a:latin typeface="Times New Roman" panose="02020603050405020304" pitchFamily="18" charset="0"/>
                <a:cs typeface="Times New Roman" panose="02020603050405020304" pitchFamily="18" charset="0"/>
              </a:rPr>
              <a:t>LƯU Ý: </a:t>
            </a:r>
            <a:r>
              <a:rPr lang="en-SG" sz="2200" dirty="0" err="1">
                <a:latin typeface="Times New Roman" panose="02020603050405020304" pitchFamily="18" charset="0"/>
                <a:cs typeface="Times New Roman" panose="02020603050405020304" pitchFamily="18" charset="0"/>
              </a:rPr>
              <a:t>SyRS</a:t>
            </a:r>
            <a:r>
              <a:rPr lang="en-SG" sz="2200" dirty="0">
                <a:latin typeface="Times New Roman" panose="02020603050405020304" pitchFamily="18" charset="0"/>
                <a:cs typeface="Times New Roman" panose="02020603050405020304" pitchFamily="18" charset="0"/>
              </a:rPr>
              <a:t> </a:t>
            </a:r>
            <a:r>
              <a:rPr lang="en-SG" sz="2200" dirty="0" err="1">
                <a:latin typeface="Times New Roman" panose="02020603050405020304" pitchFamily="18" charset="0"/>
                <a:cs typeface="Times New Roman" panose="02020603050405020304" pitchFamily="18" charset="0"/>
              </a:rPr>
              <a:t>và</a:t>
            </a:r>
            <a:r>
              <a:rPr lang="en-SG" sz="2200" dirty="0">
                <a:latin typeface="Times New Roman" panose="02020603050405020304" pitchFamily="18" charset="0"/>
                <a:cs typeface="Times New Roman" panose="02020603050405020304" pitchFamily="18" charset="0"/>
              </a:rPr>
              <a:t> SRS </a:t>
            </a:r>
            <a:r>
              <a:rPr lang="en-SG" sz="2200" dirty="0" err="1">
                <a:latin typeface="Times New Roman" panose="02020603050405020304" pitchFamily="18" charset="0"/>
                <a:cs typeface="Times New Roman" panose="02020603050405020304" pitchFamily="18" charset="0"/>
              </a:rPr>
              <a:t>là</a:t>
            </a:r>
            <a:r>
              <a:rPr lang="en-SG" sz="2200" dirty="0">
                <a:latin typeface="Times New Roman" panose="02020603050405020304" pitchFamily="18" charset="0"/>
                <a:cs typeface="Times New Roman" panose="02020603050405020304" pitchFamily="18" charset="0"/>
              </a:rPr>
              <a:t> </a:t>
            </a:r>
            <a:r>
              <a:rPr lang="en-SG" sz="2200" dirty="0" err="1">
                <a:latin typeface="Times New Roman" panose="02020603050405020304" pitchFamily="18" charset="0"/>
                <a:cs typeface="Times New Roman" panose="02020603050405020304" pitchFamily="18" charset="0"/>
              </a:rPr>
              <a:t>các</a:t>
            </a:r>
            <a:r>
              <a:rPr lang="en-SG" sz="2200" dirty="0">
                <a:latin typeface="Times New Roman" panose="02020603050405020304" pitchFamily="18" charset="0"/>
                <a:cs typeface="Times New Roman" panose="02020603050405020304" pitchFamily="18" charset="0"/>
              </a:rPr>
              <a:t> </a:t>
            </a:r>
            <a:r>
              <a:rPr lang="en-SG" sz="2200" dirty="0" err="1">
                <a:latin typeface="Times New Roman" panose="02020603050405020304" pitchFamily="18" charset="0"/>
                <a:cs typeface="Times New Roman" panose="02020603050405020304" pitchFamily="18" charset="0"/>
              </a:rPr>
              <a:t>tài</a:t>
            </a:r>
            <a:r>
              <a:rPr lang="en-SG" sz="2200" dirty="0">
                <a:latin typeface="Times New Roman" panose="02020603050405020304" pitchFamily="18" charset="0"/>
                <a:cs typeface="Times New Roman" panose="02020603050405020304" pitchFamily="18" charset="0"/>
              </a:rPr>
              <a:t> </a:t>
            </a:r>
            <a:r>
              <a:rPr lang="en-SG" sz="2200" dirty="0" err="1">
                <a:latin typeface="Times New Roman" panose="02020603050405020304" pitchFamily="18" charset="0"/>
                <a:cs typeface="Times New Roman" panose="02020603050405020304" pitchFamily="18" charset="0"/>
              </a:rPr>
              <a:t>liệu</a:t>
            </a:r>
            <a:r>
              <a:rPr lang="en-SG" sz="2200" dirty="0">
                <a:latin typeface="Times New Roman" panose="02020603050405020304" pitchFamily="18" charset="0"/>
                <a:cs typeface="Times New Roman" panose="02020603050405020304" pitchFamily="18" charset="0"/>
              </a:rPr>
              <a:t> </a:t>
            </a:r>
            <a:r>
              <a:rPr lang="en-SG" sz="2200" dirty="0" err="1">
                <a:latin typeface="Times New Roman" panose="02020603050405020304" pitchFamily="18" charset="0"/>
                <a:cs typeface="Times New Roman" panose="02020603050405020304" pitchFamily="18" charset="0"/>
              </a:rPr>
              <a:t>yêu</a:t>
            </a:r>
            <a:r>
              <a:rPr lang="en-SG" sz="2200" dirty="0">
                <a:latin typeface="Times New Roman" panose="02020603050405020304" pitchFamily="18" charset="0"/>
                <a:cs typeface="Times New Roman" panose="02020603050405020304" pitchFamily="18" charset="0"/>
              </a:rPr>
              <a:t> </a:t>
            </a:r>
            <a:r>
              <a:rPr lang="en-SG" sz="2200" dirty="0" err="1">
                <a:latin typeface="Times New Roman" panose="02020603050405020304" pitchFamily="18" charset="0"/>
                <a:cs typeface="Times New Roman" panose="02020603050405020304" pitchFamily="18" charset="0"/>
              </a:rPr>
              <a:t>cầu</a:t>
            </a:r>
            <a:r>
              <a:rPr lang="en-SG" sz="2200" dirty="0">
                <a:latin typeface="Times New Roman" panose="02020603050405020304" pitchFamily="18" charset="0"/>
                <a:cs typeface="Times New Roman" panose="02020603050405020304" pitchFamily="18" charset="0"/>
              </a:rPr>
              <a:t> </a:t>
            </a:r>
            <a:r>
              <a:rPr lang="en-SG" sz="2200" dirty="0" err="1">
                <a:latin typeface="Times New Roman" panose="02020603050405020304" pitchFamily="18" charset="0"/>
                <a:cs typeface="Times New Roman" panose="02020603050405020304" pitchFamily="18" charset="0"/>
              </a:rPr>
              <a:t>có</a:t>
            </a:r>
            <a:r>
              <a:rPr lang="en-SG" sz="2200" dirty="0">
                <a:latin typeface="Times New Roman" panose="02020603050405020304" pitchFamily="18" charset="0"/>
                <a:cs typeface="Times New Roman" panose="02020603050405020304" pitchFamily="18" charset="0"/>
              </a:rPr>
              <a:t> </a:t>
            </a:r>
            <a:r>
              <a:rPr lang="en-SG" sz="2200" dirty="0" err="1">
                <a:latin typeface="Times New Roman" panose="02020603050405020304" pitchFamily="18" charset="0"/>
                <a:cs typeface="Times New Roman" panose="02020603050405020304" pitchFamily="18" charset="0"/>
              </a:rPr>
              <a:t>nội</a:t>
            </a:r>
            <a:r>
              <a:rPr lang="en-SG" sz="2200" dirty="0">
                <a:latin typeface="Times New Roman" panose="02020603050405020304" pitchFamily="18" charset="0"/>
                <a:cs typeface="Times New Roman" panose="02020603050405020304" pitchFamily="18" charset="0"/>
              </a:rPr>
              <a:t> dung </a:t>
            </a:r>
            <a:r>
              <a:rPr lang="en-SG" sz="2200" dirty="0" err="1">
                <a:latin typeface="Times New Roman" panose="02020603050405020304" pitchFamily="18" charset="0"/>
                <a:cs typeface="Times New Roman" panose="02020603050405020304" pitchFamily="18" charset="0"/>
              </a:rPr>
              <a:t>có</a:t>
            </a:r>
            <a:r>
              <a:rPr lang="en-SG" sz="2200" dirty="0">
                <a:latin typeface="Times New Roman" panose="02020603050405020304" pitchFamily="18" charset="0"/>
                <a:cs typeface="Times New Roman" panose="02020603050405020304" pitchFamily="18" charset="0"/>
              </a:rPr>
              <a:t> </a:t>
            </a:r>
            <a:r>
              <a:rPr lang="en-SG" sz="2200" dirty="0" err="1">
                <a:latin typeface="Times New Roman" panose="02020603050405020304" pitchFamily="18" charset="0"/>
                <a:cs typeface="Times New Roman" panose="02020603050405020304" pitchFamily="18" charset="0"/>
              </a:rPr>
              <a:t>thể</a:t>
            </a:r>
            <a:r>
              <a:rPr lang="en-SG" sz="2200" dirty="0">
                <a:latin typeface="Times New Roman" panose="02020603050405020304" pitchFamily="18" charset="0"/>
                <a:cs typeface="Times New Roman" panose="02020603050405020304" pitchFamily="18" charset="0"/>
              </a:rPr>
              <a:t> </a:t>
            </a:r>
            <a:r>
              <a:rPr lang="en-SG" sz="2200" dirty="0" err="1">
                <a:latin typeface="Times New Roman" panose="02020603050405020304" pitchFamily="18" charset="0"/>
                <a:cs typeface="Times New Roman" panose="02020603050405020304" pitchFamily="18" charset="0"/>
              </a:rPr>
              <a:t>khác</a:t>
            </a:r>
            <a:r>
              <a:rPr lang="en-SG" sz="2200" dirty="0">
                <a:latin typeface="Times New Roman" panose="02020603050405020304" pitchFamily="18" charset="0"/>
                <a:cs typeface="Times New Roman" panose="02020603050405020304" pitchFamily="18" charset="0"/>
              </a:rPr>
              <a:t> </a:t>
            </a:r>
            <a:r>
              <a:rPr lang="en-SG" sz="2200" dirty="0" err="1">
                <a:latin typeface="Times New Roman" panose="02020603050405020304" pitchFamily="18" charset="0"/>
                <a:cs typeface="Times New Roman" panose="02020603050405020304" pitchFamily="18" charset="0"/>
              </a:rPr>
              <a:t>nhau</a:t>
            </a:r>
            <a:r>
              <a:rPr lang="en-SG" sz="2200" dirty="0">
                <a:latin typeface="Times New Roman" panose="02020603050405020304" pitchFamily="18" charset="0"/>
                <a:cs typeface="Times New Roman" panose="02020603050405020304" pitchFamily="18" charset="0"/>
              </a:rPr>
              <a:t> </a:t>
            </a:r>
            <a:r>
              <a:rPr lang="en-SG" sz="2200" dirty="0" err="1">
                <a:latin typeface="Times New Roman" panose="02020603050405020304" pitchFamily="18" charset="0"/>
                <a:cs typeface="Times New Roman" panose="02020603050405020304" pitchFamily="18" charset="0"/>
              </a:rPr>
              <a:t>về</a:t>
            </a:r>
            <a:r>
              <a:rPr lang="en-SG" sz="2200" dirty="0">
                <a:latin typeface="Times New Roman" panose="02020603050405020304" pitchFamily="18" charset="0"/>
                <a:cs typeface="Times New Roman" panose="02020603050405020304" pitchFamily="18" charset="0"/>
              </a:rPr>
              <a:t> </a:t>
            </a:r>
            <a:r>
              <a:rPr lang="en-SG" sz="2200" dirty="0" err="1">
                <a:latin typeface="Times New Roman" panose="02020603050405020304" pitchFamily="18" charset="0"/>
                <a:cs typeface="Times New Roman" panose="02020603050405020304" pitchFamily="18" charset="0"/>
              </a:rPr>
              <a:t>phạm</a:t>
            </a:r>
            <a:r>
              <a:rPr lang="en-SG" sz="2200" dirty="0">
                <a:latin typeface="Times New Roman" panose="02020603050405020304" pitchFamily="18" charset="0"/>
                <a:cs typeface="Times New Roman" panose="02020603050405020304" pitchFamily="18" charset="0"/>
              </a:rPr>
              <a:t> vi </a:t>
            </a:r>
            <a:r>
              <a:rPr lang="en-SG" sz="2200" dirty="0" err="1">
                <a:latin typeface="Times New Roman" panose="02020603050405020304" pitchFamily="18" charset="0"/>
                <a:cs typeface="Times New Roman" panose="02020603050405020304" pitchFamily="18" charset="0"/>
              </a:rPr>
              <a:t>và</a:t>
            </a:r>
            <a:r>
              <a:rPr lang="en-SG" sz="2200" dirty="0">
                <a:latin typeface="Times New Roman" panose="02020603050405020304" pitchFamily="18" charset="0"/>
                <a:cs typeface="Times New Roman" panose="02020603050405020304" pitchFamily="18" charset="0"/>
              </a:rPr>
              <a:t> chi </a:t>
            </a:r>
            <a:r>
              <a:rPr lang="en-SG" sz="2200" dirty="0" err="1">
                <a:latin typeface="Times New Roman" panose="02020603050405020304" pitchFamily="18" charset="0"/>
                <a:cs typeface="Times New Roman" panose="02020603050405020304" pitchFamily="18" charset="0"/>
              </a:rPr>
              <a:t>tiết</a:t>
            </a:r>
            <a:r>
              <a:rPr lang="en-SG" sz="2200" dirty="0">
                <a:latin typeface="Times New Roman" panose="02020603050405020304" pitchFamily="18" charset="0"/>
                <a:cs typeface="Times New Roman" panose="02020603050405020304" pitchFamily="18" charset="0"/>
              </a:rPr>
              <a:t>. </a:t>
            </a:r>
            <a:r>
              <a:rPr lang="en-SG" sz="2200" dirty="0" err="1">
                <a:latin typeface="Times New Roman" panose="02020603050405020304" pitchFamily="18" charset="0"/>
                <a:cs typeface="Times New Roman" panose="02020603050405020304" pitchFamily="18" charset="0"/>
              </a:rPr>
              <a:t>Nhiều</a:t>
            </a:r>
            <a:r>
              <a:rPr lang="en-SG" sz="2200" dirty="0">
                <a:latin typeface="Times New Roman" panose="02020603050405020304" pitchFamily="18" charset="0"/>
                <a:cs typeface="Times New Roman" panose="02020603050405020304" pitchFamily="18" charset="0"/>
              </a:rPr>
              <a:t> </a:t>
            </a:r>
            <a:r>
              <a:rPr lang="en-SG" sz="2200" dirty="0" err="1">
                <a:latin typeface="Times New Roman" panose="02020603050405020304" pitchFamily="18" charset="0"/>
                <a:cs typeface="Times New Roman" panose="02020603050405020304" pitchFamily="18" charset="0"/>
              </a:rPr>
              <a:t>tổ</a:t>
            </a:r>
            <a:r>
              <a:rPr lang="en-SG" sz="2200" dirty="0">
                <a:latin typeface="Times New Roman" panose="02020603050405020304" pitchFamily="18" charset="0"/>
                <a:cs typeface="Times New Roman" panose="02020603050405020304" pitchFamily="18" charset="0"/>
              </a:rPr>
              <a:t> </a:t>
            </a:r>
            <a:r>
              <a:rPr lang="en-SG" sz="2200" dirty="0" err="1">
                <a:latin typeface="Times New Roman" panose="02020603050405020304" pitchFamily="18" charset="0"/>
                <a:cs typeface="Times New Roman" panose="02020603050405020304" pitchFamily="18" charset="0"/>
              </a:rPr>
              <a:t>chức</a:t>
            </a:r>
            <a:r>
              <a:rPr lang="en-SG" sz="2200" dirty="0">
                <a:latin typeface="Times New Roman" panose="02020603050405020304" pitchFamily="18" charset="0"/>
                <a:cs typeface="Times New Roman" panose="02020603050405020304" pitchFamily="18" charset="0"/>
              </a:rPr>
              <a:t> </a:t>
            </a:r>
            <a:r>
              <a:rPr lang="en-SG" sz="2200" dirty="0" err="1">
                <a:latin typeface="Times New Roman" panose="02020603050405020304" pitchFamily="18" charset="0"/>
                <a:cs typeface="Times New Roman" panose="02020603050405020304" pitchFamily="18" charset="0"/>
              </a:rPr>
              <a:t>tạo</a:t>
            </a:r>
            <a:r>
              <a:rPr lang="en-SG" sz="2200" dirty="0">
                <a:latin typeface="Times New Roman" panose="02020603050405020304" pitchFamily="18" charset="0"/>
                <a:cs typeface="Times New Roman" panose="02020603050405020304" pitchFamily="18" charset="0"/>
              </a:rPr>
              <a:t> </a:t>
            </a:r>
            <a:r>
              <a:rPr lang="en-SG" sz="2200" dirty="0" err="1">
                <a:latin typeface="Times New Roman" panose="02020603050405020304" pitchFamily="18" charset="0"/>
                <a:cs typeface="Times New Roman" panose="02020603050405020304" pitchFamily="18" charset="0"/>
              </a:rPr>
              <a:t>ra</a:t>
            </a:r>
            <a:r>
              <a:rPr lang="en-SG" sz="2200" dirty="0">
                <a:latin typeface="Times New Roman" panose="02020603050405020304" pitchFamily="18" charset="0"/>
                <a:cs typeface="Times New Roman" panose="02020603050405020304" pitchFamily="18" charset="0"/>
              </a:rPr>
              <a:t> </a:t>
            </a:r>
            <a:r>
              <a:rPr lang="en-SG" sz="2200" dirty="0" err="1">
                <a:latin typeface="Times New Roman" panose="02020603050405020304" pitchFamily="18" charset="0"/>
                <a:cs typeface="Times New Roman" panose="02020603050405020304" pitchFamily="18" charset="0"/>
              </a:rPr>
              <a:t>một</a:t>
            </a:r>
            <a:r>
              <a:rPr lang="en-SG" sz="2200" dirty="0">
                <a:latin typeface="Times New Roman" panose="02020603050405020304" pitchFamily="18" charset="0"/>
                <a:cs typeface="Times New Roman" panose="02020603050405020304" pitchFamily="18" charset="0"/>
              </a:rPr>
              <a:t> </a:t>
            </a:r>
            <a:r>
              <a:rPr lang="en-SG" sz="2200" dirty="0" err="1">
                <a:latin typeface="Times New Roman" panose="02020603050405020304" pitchFamily="18" charset="0"/>
                <a:cs typeface="Times New Roman" panose="02020603050405020304" pitchFamily="18" charset="0"/>
              </a:rPr>
              <a:t>tài</a:t>
            </a:r>
            <a:r>
              <a:rPr lang="en-SG" sz="2200" dirty="0">
                <a:latin typeface="Times New Roman" panose="02020603050405020304" pitchFamily="18" charset="0"/>
                <a:cs typeface="Times New Roman" panose="02020603050405020304" pitchFamily="18" charset="0"/>
              </a:rPr>
              <a:t> </a:t>
            </a:r>
            <a:r>
              <a:rPr lang="en-SG" sz="2200" dirty="0" err="1">
                <a:latin typeface="Times New Roman" panose="02020603050405020304" pitchFamily="18" charset="0"/>
                <a:cs typeface="Times New Roman" panose="02020603050405020304" pitchFamily="18" charset="0"/>
              </a:rPr>
              <a:t>liệu</a:t>
            </a:r>
            <a:r>
              <a:rPr lang="en-SG" sz="2200" dirty="0">
                <a:latin typeface="Times New Roman" panose="02020603050405020304" pitchFamily="18" charset="0"/>
                <a:cs typeface="Times New Roman" panose="02020603050405020304" pitchFamily="18" charset="0"/>
              </a:rPr>
              <a:t> </a:t>
            </a:r>
            <a:r>
              <a:rPr lang="en-SG" sz="2200" dirty="0" err="1">
                <a:latin typeface="Times New Roman" panose="02020603050405020304" pitchFamily="18" charset="0"/>
                <a:cs typeface="Times New Roman" panose="02020603050405020304" pitchFamily="18" charset="0"/>
              </a:rPr>
              <a:t>duy</a:t>
            </a:r>
            <a:r>
              <a:rPr lang="en-SG" sz="2200" dirty="0">
                <a:latin typeface="Times New Roman" panose="02020603050405020304" pitchFamily="18" charset="0"/>
                <a:cs typeface="Times New Roman" panose="02020603050405020304" pitchFamily="18" charset="0"/>
              </a:rPr>
              <a:t> </a:t>
            </a:r>
            <a:r>
              <a:rPr lang="en-SG" sz="2200" dirty="0" err="1">
                <a:latin typeface="Times New Roman" panose="02020603050405020304" pitchFamily="18" charset="0"/>
                <a:cs typeface="Times New Roman" panose="02020603050405020304" pitchFamily="18" charset="0"/>
              </a:rPr>
              <a:t>nhất</a:t>
            </a:r>
            <a:r>
              <a:rPr lang="en-SG" sz="2200" dirty="0">
                <a:latin typeface="Times New Roman" panose="02020603050405020304" pitchFamily="18" charset="0"/>
                <a:cs typeface="Times New Roman" panose="02020603050405020304" pitchFamily="18" charset="0"/>
              </a:rPr>
              <a:t> </a:t>
            </a:r>
            <a:r>
              <a:rPr lang="en-SG" sz="2200" dirty="0" err="1">
                <a:latin typeface="Times New Roman" panose="02020603050405020304" pitchFamily="18" charset="0"/>
                <a:cs typeface="Times New Roman" panose="02020603050405020304" pitchFamily="18" charset="0"/>
              </a:rPr>
              <a:t>chứ</a:t>
            </a:r>
            <a:r>
              <a:rPr lang="en-SG" sz="2200" dirty="0">
                <a:latin typeface="Times New Roman" panose="02020603050405020304" pitchFamily="18" charset="0"/>
                <a:cs typeface="Times New Roman" panose="02020603050405020304" pitchFamily="18" charset="0"/>
              </a:rPr>
              <a:t> </a:t>
            </a:r>
            <a:r>
              <a:rPr lang="en-SG" sz="2200" dirty="0" err="1">
                <a:latin typeface="Times New Roman" panose="02020603050405020304" pitchFamily="18" charset="0"/>
                <a:cs typeface="Times New Roman" panose="02020603050405020304" pitchFamily="18" charset="0"/>
              </a:rPr>
              <a:t>không</a:t>
            </a:r>
            <a:r>
              <a:rPr lang="en-SG" sz="2200" dirty="0">
                <a:latin typeface="Times New Roman" panose="02020603050405020304" pitchFamily="18" charset="0"/>
                <a:cs typeface="Times New Roman" panose="02020603050405020304" pitchFamily="18" charset="0"/>
              </a:rPr>
              <a:t> </a:t>
            </a:r>
            <a:r>
              <a:rPr lang="en-SG" sz="2200" dirty="0" err="1">
                <a:latin typeface="Times New Roman" panose="02020603050405020304" pitchFamily="18" charset="0"/>
                <a:cs typeface="Times New Roman" panose="02020603050405020304" pitchFamily="18" charset="0"/>
              </a:rPr>
              <a:t>phải</a:t>
            </a:r>
            <a:r>
              <a:rPr lang="en-SG" sz="2200" dirty="0">
                <a:latin typeface="Times New Roman" panose="02020603050405020304" pitchFamily="18" charset="0"/>
                <a:cs typeface="Times New Roman" panose="02020603050405020304" pitchFamily="18" charset="0"/>
              </a:rPr>
              <a:t> </a:t>
            </a:r>
            <a:r>
              <a:rPr lang="en-SG" sz="2200" dirty="0" err="1">
                <a:latin typeface="Times New Roman" panose="02020603050405020304" pitchFamily="18" charset="0"/>
                <a:cs typeface="Times New Roman" panose="02020603050405020304" pitchFamily="18" charset="0"/>
              </a:rPr>
              <a:t>hai</a:t>
            </a:r>
            <a:r>
              <a:rPr lang="en-SG" sz="2200" dirty="0">
                <a:latin typeface="Times New Roman" panose="02020603050405020304" pitchFamily="18" charset="0"/>
                <a:cs typeface="Times New Roman" panose="02020603050405020304" pitchFamily="18" charset="0"/>
              </a:rPr>
              <a:t> </a:t>
            </a:r>
            <a:r>
              <a:rPr lang="en-SG" sz="2200" dirty="0" err="1">
                <a:latin typeface="Times New Roman" panose="02020603050405020304" pitchFamily="18" charset="0"/>
                <a:cs typeface="Times New Roman" panose="02020603050405020304" pitchFamily="18" charset="0"/>
              </a:rPr>
              <a:t>tài</a:t>
            </a:r>
            <a:r>
              <a:rPr lang="en-SG" sz="2200" dirty="0">
                <a:latin typeface="Times New Roman" panose="02020603050405020304" pitchFamily="18" charset="0"/>
                <a:cs typeface="Times New Roman" panose="02020603050405020304" pitchFamily="18" charset="0"/>
              </a:rPr>
              <a:t> </a:t>
            </a:r>
            <a:r>
              <a:rPr lang="en-SG" sz="2200" dirty="0" err="1">
                <a:latin typeface="Times New Roman" panose="02020603050405020304" pitchFamily="18" charset="0"/>
                <a:cs typeface="Times New Roman" panose="02020603050405020304" pitchFamily="18" charset="0"/>
              </a:rPr>
              <a:t>liệu</a:t>
            </a:r>
            <a:r>
              <a:rPr lang="en-SG" sz="2200" dirty="0">
                <a:latin typeface="Times New Roman" panose="02020603050405020304" pitchFamily="18" charset="0"/>
                <a:cs typeface="Times New Roman" panose="02020603050405020304" pitchFamily="18" charset="0"/>
              </a:rPr>
              <a:t> </a:t>
            </a:r>
            <a:r>
              <a:rPr lang="en-SG" sz="2200" dirty="0" err="1">
                <a:latin typeface="Times New Roman" panose="02020603050405020304" pitchFamily="18" charset="0"/>
                <a:cs typeface="Times New Roman" panose="02020603050405020304" pitchFamily="18" charset="0"/>
              </a:rPr>
              <a:t>riêng</a:t>
            </a:r>
            <a:r>
              <a:rPr lang="en-SG" sz="2200" dirty="0">
                <a:latin typeface="Times New Roman" panose="02020603050405020304" pitchFamily="18" charset="0"/>
                <a:cs typeface="Times New Roman" panose="02020603050405020304" pitchFamily="18" charset="0"/>
              </a:rPr>
              <a:t> </a:t>
            </a:r>
            <a:r>
              <a:rPr lang="en-SG" sz="2200" dirty="0" err="1">
                <a:latin typeface="Times New Roman" panose="02020603050405020304" pitchFamily="18" charset="0"/>
                <a:cs typeface="Times New Roman" panose="02020603050405020304" pitchFamily="18" charset="0"/>
              </a:rPr>
              <a:t>biệt</a:t>
            </a:r>
            <a:r>
              <a:rPr lang="en-SG" sz="2200" dirty="0">
                <a:latin typeface="Times New Roman" panose="02020603050405020304" pitchFamily="18" charset="0"/>
                <a:cs typeface="Times New Roman" panose="02020603050405020304" pitchFamily="18" charset="0"/>
              </a:rPr>
              <a:t>, </a:t>
            </a:r>
            <a:r>
              <a:rPr lang="en-SG" sz="2200" dirty="0" err="1">
                <a:latin typeface="Times New Roman" panose="02020603050405020304" pitchFamily="18" charset="0"/>
                <a:cs typeface="Times New Roman" panose="02020603050405020304" pitchFamily="18" charset="0"/>
              </a:rPr>
              <a:t>nhưng</a:t>
            </a:r>
            <a:r>
              <a:rPr lang="en-SG" sz="2200" dirty="0">
                <a:latin typeface="Times New Roman" panose="02020603050405020304" pitchFamily="18" charset="0"/>
                <a:cs typeface="Times New Roman" panose="02020603050405020304" pitchFamily="18" charset="0"/>
              </a:rPr>
              <a:t> ở </a:t>
            </a:r>
            <a:r>
              <a:rPr lang="en-SG" sz="2200" dirty="0" err="1">
                <a:latin typeface="Times New Roman" panose="02020603050405020304" pitchFamily="18" charset="0"/>
                <a:cs typeface="Times New Roman" panose="02020603050405020304" pitchFamily="18" charset="0"/>
              </a:rPr>
              <a:t>đây</a:t>
            </a:r>
            <a:r>
              <a:rPr lang="en-SG" sz="2200" dirty="0">
                <a:latin typeface="Times New Roman" panose="02020603050405020304" pitchFamily="18" charset="0"/>
                <a:cs typeface="Times New Roman" panose="02020603050405020304" pitchFamily="18" charset="0"/>
              </a:rPr>
              <a:t> </a:t>
            </a:r>
            <a:r>
              <a:rPr lang="en-SG" sz="2200" dirty="0" err="1">
                <a:latin typeface="Times New Roman" panose="02020603050405020304" pitchFamily="18" charset="0"/>
                <a:cs typeface="Times New Roman" panose="02020603050405020304" pitchFamily="18" charset="0"/>
              </a:rPr>
              <a:t>chúng</a:t>
            </a:r>
            <a:r>
              <a:rPr lang="en-SG" sz="2200" dirty="0">
                <a:latin typeface="Times New Roman" panose="02020603050405020304" pitchFamily="18" charset="0"/>
                <a:cs typeface="Times New Roman" panose="02020603050405020304" pitchFamily="18" charset="0"/>
              </a:rPr>
              <a:t> ta </a:t>
            </a:r>
            <a:r>
              <a:rPr lang="en-SG" sz="2200" dirty="0" err="1">
                <a:latin typeface="Times New Roman" panose="02020603050405020304" pitchFamily="18" charset="0"/>
                <a:cs typeface="Times New Roman" panose="02020603050405020304" pitchFamily="18" charset="0"/>
              </a:rPr>
              <a:t>xử</a:t>
            </a:r>
            <a:r>
              <a:rPr lang="en-SG" sz="2200" dirty="0">
                <a:latin typeface="Times New Roman" panose="02020603050405020304" pitchFamily="18" charset="0"/>
                <a:cs typeface="Times New Roman" panose="02020603050405020304" pitchFamily="18" charset="0"/>
              </a:rPr>
              <a:t> </a:t>
            </a:r>
            <a:r>
              <a:rPr lang="en-SG" sz="2200" dirty="0" err="1">
                <a:latin typeface="Times New Roman" panose="02020603050405020304" pitchFamily="18" charset="0"/>
                <a:cs typeface="Times New Roman" panose="02020603050405020304" pitchFamily="18" charset="0"/>
              </a:rPr>
              <a:t>lý</a:t>
            </a:r>
            <a:r>
              <a:rPr lang="en-SG" sz="2200" dirty="0">
                <a:latin typeface="Times New Roman" panose="02020603050405020304" pitchFamily="18" charset="0"/>
                <a:cs typeface="Times New Roman" panose="02020603050405020304" pitchFamily="18" charset="0"/>
              </a:rPr>
              <a:t> </a:t>
            </a:r>
            <a:r>
              <a:rPr lang="en-SG" sz="2200" dirty="0" err="1">
                <a:latin typeface="Times New Roman" panose="02020603050405020304" pitchFamily="18" charset="0"/>
                <a:cs typeface="Times New Roman" panose="02020603050405020304" pitchFamily="18" charset="0"/>
              </a:rPr>
              <a:t>chúng</a:t>
            </a:r>
            <a:r>
              <a:rPr lang="en-SG" sz="2200" dirty="0">
                <a:latin typeface="Times New Roman" panose="02020603050405020304" pitchFamily="18" charset="0"/>
                <a:cs typeface="Times New Roman" panose="02020603050405020304" pitchFamily="18" charset="0"/>
              </a:rPr>
              <a:t> </a:t>
            </a:r>
            <a:r>
              <a:rPr lang="en-SG" sz="2200" dirty="0" err="1">
                <a:latin typeface="Times New Roman" panose="02020603050405020304" pitchFamily="18" charset="0"/>
                <a:cs typeface="Times New Roman" panose="02020603050405020304" pitchFamily="18" charset="0"/>
              </a:rPr>
              <a:t>một</a:t>
            </a:r>
            <a:r>
              <a:rPr lang="en-SG" sz="2200" dirty="0">
                <a:latin typeface="Times New Roman" panose="02020603050405020304" pitchFamily="18" charset="0"/>
                <a:cs typeface="Times New Roman" panose="02020603050405020304" pitchFamily="18" charset="0"/>
              </a:rPr>
              <a:t> </a:t>
            </a:r>
            <a:r>
              <a:rPr lang="en-SG" sz="2200" dirty="0" err="1">
                <a:latin typeface="Times New Roman" panose="02020603050405020304" pitchFamily="18" charset="0"/>
                <a:cs typeface="Times New Roman" panose="02020603050405020304" pitchFamily="18" charset="0"/>
              </a:rPr>
              <a:t>cách</a:t>
            </a:r>
            <a:r>
              <a:rPr lang="en-SG" sz="2200" dirty="0">
                <a:latin typeface="Times New Roman" panose="02020603050405020304" pitchFamily="18" charset="0"/>
                <a:cs typeface="Times New Roman" panose="02020603050405020304" pitchFamily="18" charset="0"/>
              </a:rPr>
              <a:t> </a:t>
            </a:r>
            <a:r>
              <a:rPr lang="en-SG" sz="2200" dirty="0" err="1">
                <a:latin typeface="Times New Roman" panose="02020603050405020304" pitchFamily="18" charset="0"/>
                <a:cs typeface="Times New Roman" panose="02020603050405020304" pitchFamily="18" charset="0"/>
              </a:rPr>
              <a:t>riêng</a:t>
            </a:r>
            <a:r>
              <a:rPr lang="en-SG" sz="2200" dirty="0">
                <a:latin typeface="Times New Roman" panose="02020603050405020304" pitchFamily="18" charset="0"/>
                <a:cs typeface="Times New Roman" panose="02020603050405020304" pitchFamily="18" charset="0"/>
              </a:rPr>
              <a:t> </a:t>
            </a:r>
            <a:r>
              <a:rPr lang="en-SG" sz="2200" dirty="0" err="1">
                <a:latin typeface="Times New Roman" panose="02020603050405020304" pitchFamily="18" charset="0"/>
                <a:cs typeface="Times New Roman" panose="02020603050405020304" pitchFamily="18" charset="0"/>
              </a:rPr>
              <a:t>biệt</a:t>
            </a:r>
            <a:r>
              <a:rPr lang="en-SG" sz="2200" dirty="0">
                <a:latin typeface="Times New Roman" panose="02020603050405020304" pitchFamily="18" charset="0"/>
                <a:cs typeface="Times New Roman" panose="02020603050405020304" pitchFamily="18" charset="0"/>
              </a:rPr>
              <a:t> </a:t>
            </a:r>
            <a:r>
              <a:rPr lang="en-SG" sz="2200" dirty="0" err="1">
                <a:latin typeface="Times New Roman" panose="02020603050405020304" pitchFamily="18" charset="0"/>
                <a:cs typeface="Times New Roman" panose="02020603050405020304" pitchFamily="18" charset="0"/>
              </a:rPr>
              <a:t>vì</a:t>
            </a:r>
            <a:r>
              <a:rPr lang="en-SG" sz="2200" dirty="0">
                <a:latin typeface="Times New Roman" panose="02020603050405020304" pitchFamily="18" charset="0"/>
                <a:cs typeface="Times New Roman" panose="02020603050405020304" pitchFamily="18" charset="0"/>
              </a:rPr>
              <a:t> </a:t>
            </a:r>
            <a:r>
              <a:rPr lang="en-SG" sz="2200" dirty="0" err="1">
                <a:latin typeface="Times New Roman" panose="02020603050405020304" pitchFamily="18" charset="0"/>
                <a:cs typeface="Times New Roman" panose="02020603050405020304" pitchFamily="18" charset="0"/>
              </a:rPr>
              <a:t>SyRS</a:t>
            </a:r>
            <a:r>
              <a:rPr lang="en-SG" sz="2200" dirty="0">
                <a:latin typeface="Times New Roman" panose="02020603050405020304" pitchFamily="18" charset="0"/>
                <a:cs typeface="Times New Roman" panose="02020603050405020304" pitchFamily="18" charset="0"/>
              </a:rPr>
              <a:t> </a:t>
            </a:r>
            <a:r>
              <a:rPr lang="en-SG" sz="2200" dirty="0" err="1">
                <a:latin typeface="Times New Roman" panose="02020603050405020304" pitchFamily="18" charset="0"/>
                <a:cs typeface="Times New Roman" panose="02020603050405020304" pitchFamily="18" charset="0"/>
              </a:rPr>
              <a:t>đề</a:t>
            </a:r>
            <a:r>
              <a:rPr lang="en-SG" sz="2200" dirty="0">
                <a:latin typeface="Times New Roman" panose="02020603050405020304" pitchFamily="18" charset="0"/>
                <a:cs typeface="Times New Roman" panose="02020603050405020304" pitchFamily="18" charset="0"/>
              </a:rPr>
              <a:t> </a:t>
            </a:r>
            <a:r>
              <a:rPr lang="en-SG" sz="2200" dirty="0" err="1">
                <a:latin typeface="Times New Roman" panose="02020603050405020304" pitchFamily="18" charset="0"/>
                <a:cs typeface="Times New Roman" panose="02020603050405020304" pitchFamily="18" charset="0"/>
              </a:rPr>
              <a:t>cập</a:t>
            </a:r>
            <a:r>
              <a:rPr lang="en-SG" sz="2200" dirty="0">
                <a:latin typeface="Times New Roman" panose="02020603050405020304" pitchFamily="18" charset="0"/>
                <a:cs typeface="Times New Roman" panose="02020603050405020304" pitchFamily="18" charset="0"/>
              </a:rPr>
              <a:t> </a:t>
            </a:r>
            <a:r>
              <a:rPr lang="en-SG" sz="2200" dirty="0" err="1">
                <a:latin typeface="Times New Roman" panose="02020603050405020304" pitchFamily="18" charset="0"/>
                <a:cs typeface="Times New Roman" panose="02020603050405020304" pitchFamily="18" charset="0"/>
              </a:rPr>
              <a:t>đến</a:t>
            </a:r>
            <a:r>
              <a:rPr lang="en-SG" sz="2200" dirty="0">
                <a:latin typeface="Times New Roman" panose="02020603050405020304" pitchFamily="18" charset="0"/>
                <a:cs typeface="Times New Roman" panose="02020603050405020304" pitchFamily="18" charset="0"/>
              </a:rPr>
              <a:t> </a:t>
            </a:r>
            <a:r>
              <a:rPr lang="en-SG" sz="2200" dirty="0" err="1">
                <a:latin typeface="Times New Roman" panose="02020603050405020304" pitchFamily="18" charset="0"/>
                <a:cs typeface="Times New Roman" panose="02020603050405020304" pitchFamily="18" charset="0"/>
              </a:rPr>
              <a:t>nhiều</a:t>
            </a:r>
            <a:r>
              <a:rPr lang="en-SG" sz="2200" dirty="0">
                <a:latin typeface="Times New Roman" panose="02020603050405020304" pitchFamily="18" charset="0"/>
                <a:cs typeface="Times New Roman" panose="02020603050405020304" pitchFamily="18" charset="0"/>
              </a:rPr>
              <a:t> </a:t>
            </a:r>
            <a:r>
              <a:rPr lang="en-SG" sz="2200" dirty="0" err="1">
                <a:latin typeface="Times New Roman" panose="02020603050405020304" pitchFamily="18" charset="0"/>
                <a:cs typeface="Times New Roman" panose="02020603050405020304" pitchFamily="18" charset="0"/>
              </a:rPr>
              <a:t>loại</a:t>
            </a:r>
            <a:r>
              <a:rPr lang="en-SG" sz="2200" dirty="0">
                <a:latin typeface="Times New Roman" panose="02020603050405020304" pitchFamily="18" charset="0"/>
                <a:cs typeface="Times New Roman" panose="02020603050405020304" pitchFamily="18" charset="0"/>
              </a:rPr>
              <a:t> </a:t>
            </a:r>
            <a:r>
              <a:rPr lang="en-SG" sz="2200" dirty="0" err="1">
                <a:latin typeface="Times New Roman" panose="02020603050405020304" pitchFamily="18" charset="0"/>
                <a:cs typeface="Times New Roman" panose="02020603050405020304" pitchFamily="18" charset="0"/>
              </a:rPr>
              <a:t>yêu</a:t>
            </a:r>
            <a:r>
              <a:rPr lang="en-SG" sz="2200" dirty="0">
                <a:latin typeface="Times New Roman" panose="02020603050405020304" pitchFamily="18" charset="0"/>
                <a:cs typeface="Times New Roman" panose="02020603050405020304" pitchFamily="18" charset="0"/>
              </a:rPr>
              <a:t> </a:t>
            </a:r>
            <a:r>
              <a:rPr lang="en-SG" sz="2200" dirty="0" err="1">
                <a:latin typeface="Times New Roman" panose="02020603050405020304" pitchFamily="18" charset="0"/>
                <a:cs typeface="Times New Roman" panose="02020603050405020304" pitchFamily="18" charset="0"/>
              </a:rPr>
              <a:t>cầu</a:t>
            </a:r>
            <a:r>
              <a:rPr lang="en-SG" sz="2200" dirty="0">
                <a:latin typeface="Times New Roman" panose="02020603050405020304" pitchFamily="18" charset="0"/>
                <a:cs typeface="Times New Roman" panose="02020603050405020304" pitchFamily="18" charset="0"/>
              </a:rPr>
              <a:t> </a:t>
            </a:r>
            <a:r>
              <a:rPr lang="en-SG" sz="2200" dirty="0" err="1">
                <a:latin typeface="Times New Roman" panose="02020603050405020304" pitchFamily="18" charset="0"/>
                <a:cs typeface="Times New Roman" panose="02020603050405020304" pitchFamily="18" charset="0"/>
              </a:rPr>
              <a:t>hơn</a:t>
            </a:r>
            <a:r>
              <a:rPr lang="en-SG" sz="2200" dirty="0">
                <a:latin typeface="Times New Roman" panose="02020603050405020304" pitchFamily="18" charset="0"/>
                <a:cs typeface="Times New Roman" panose="02020603050405020304" pitchFamily="18" charset="0"/>
              </a:rPr>
              <a:t> (</a:t>
            </a:r>
            <a:r>
              <a:rPr lang="en-SG" sz="2200" dirty="0" err="1">
                <a:latin typeface="Times New Roman" panose="02020603050405020304" pitchFamily="18" charset="0"/>
                <a:cs typeface="Times New Roman" panose="02020603050405020304" pitchFamily="18" charset="0"/>
              </a:rPr>
              <a:t>ví</a:t>
            </a:r>
            <a:r>
              <a:rPr lang="en-SG" sz="2200" dirty="0">
                <a:latin typeface="Times New Roman" panose="02020603050405020304" pitchFamily="18" charset="0"/>
                <a:cs typeface="Times New Roman" panose="02020603050405020304" pitchFamily="18" charset="0"/>
              </a:rPr>
              <a:t> </a:t>
            </a:r>
            <a:r>
              <a:rPr lang="en-SG" sz="2200" dirty="0" err="1">
                <a:latin typeface="Times New Roman" panose="02020603050405020304" pitchFamily="18" charset="0"/>
                <a:cs typeface="Times New Roman" panose="02020603050405020304" pitchFamily="18" charset="0"/>
              </a:rPr>
              <a:t>dụ</a:t>
            </a:r>
            <a:r>
              <a:rPr lang="en-SG" sz="2200" dirty="0">
                <a:latin typeface="Times New Roman" panose="02020603050405020304" pitchFamily="18" charset="0"/>
                <a:cs typeface="Times New Roman" panose="02020603050405020304" pitchFamily="18" charset="0"/>
              </a:rPr>
              <a:t>: </a:t>
            </a:r>
            <a:r>
              <a:rPr lang="en-SG" sz="2200" dirty="0" err="1">
                <a:latin typeface="Times New Roman" panose="02020603050405020304" pitchFamily="18" charset="0"/>
                <a:cs typeface="Times New Roman" panose="02020603050405020304" pitchFamily="18" charset="0"/>
              </a:rPr>
              <a:t>yêu</a:t>
            </a:r>
            <a:r>
              <a:rPr lang="en-SG" sz="2200" dirty="0">
                <a:latin typeface="Times New Roman" panose="02020603050405020304" pitchFamily="18" charset="0"/>
                <a:cs typeface="Times New Roman" panose="02020603050405020304" pitchFamily="18" charset="0"/>
              </a:rPr>
              <a:t> </a:t>
            </a:r>
            <a:r>
              <a:rPr lang="en-SG" sz="2200" dirty="0" err="1">
                <a:latin typeface="Times New Roman" panose="02020603050405020304" pitchFamily="18" charset="0"/>
                <a:cs typeface="Times New Roman" panose="02020603050405020304" pitchFamily="18" charset="0"/>
              </a:rPr>
              <a:t>cầu</a:t>
            </a:r>
            <a:r>
              <a:rPr lang="en-SG" sz="2200" dirty="0">
                <a:latin typeface="Times New Roman" panose="02020603050405020304" pitchFamily="18" charset="0"/>
                <a:cs typeface="Times New Roman" panose="02020603050405020304" pitchFamily="18" charset="0"/>
              </a:rPr>
              <a:t> </a:t>
            </a:r>
            <a:r>
              <a:rPr lang="en-SG" sz="2200" dirty="0" err="1">
                <a:latin typeface="Times New Roman" panose="02020603050405020304" pitchFamily="18" charset="0"/>
                <a:cs typeface="Times New Roman" panose="02020603050405020304" pitchFamily="18" charset="0"/>
              </a:rPr>
              <a:t>phần</a:t>
            </a:r>
            <a:r>
              <a:rPr lang="en-SG" sz="2200" dirty="0">
                <a:latin typeface="Times New Roman" panose="02020603050405020304" pitchFamily="18" charset="0"/>
                <a:cs typeface="Times New Roman" panose="02020603050405020304" pitchFamily="18" charset="0"/>
              </a:rPr>
              <a:t> </a:t>
            </a:r>
            <a:r>
              <a:rPr lang="en-SG" sz="2200" dirty="0" err="1">
                <a:latin typeface="Times New Roman" panose="02020603050405020304" pitchFamily="18" charset="0"/>
                <a:cs typeface="Times New Roman" panose="02020603050405020304" pitchFamily="18" charset="0"/>
              </a:rPr>
              <a:t>cứng</a:t>
            </a:r>
            <a:r>
              <a:rPr lang="en-SG" sz="2200" dirty="0">
                <a:latin typeface="Times New Roman" panose="02020603050405020304" pitchFamily="18" charset="0"/>
                <a:cs typeface="Times New Roman" panose="02020603050405020304" pitchFamily="18" charset="0"/>
              </a:rPr>
              <a:t> </a:t>
            </a:r>
            <a:r>
              <a:rPr lang="en-SG" sz="2200" dirty="0" err="1">
                <a:latin typeface="Times New Roman" panose="02020603050405020304" pitchFamily="18" charset="0"/>
                <a:cs typeface="Times New Roman" panose="02020603050405020304" pitchFamily="18" charset="0"/>
              </a:rPr>
              <a:t>và</a:t>
            </a:r>
            <a:r>
              <a:rPr lang="en-SG" sz="2200" dirty="0">
                <a:latin typeface="Times New Roman" panose="02020603050405020304" pitchFamily="18" charset="0"/>
                <a:cs typeface="Times New Roman" panose="02020603050405020304" pitchFamily="18" charset="0"/>
              </a:rPr>
              <a:t> </a:t>
            </a:r>
            <a:r>
              <a:rPr lang="en-SG" sz="2200" dirty="0" err="1">
                <a:latin typeface="Times New Roman" panose="02020603050405020304" pitchFamily="18" charset="0"/>
                <a:cs typeface="Times New Roman" panose="02020603050405020304" pitchFamily="18" charset="0"/>
              </a:rPr>
              <a:t>kinh</a:t>
            </a:r>
            <a:r>
              <a:rPr lang="en-SG" sz="2200" dirty="0">
                <a:latin typeface="Times New Roman" panose="02020603050405020304" pitchFamily="18" charset="0"/>
                <a:cs typeface="Times New Roman" panose="02020603050405020304" pitchFamily="18" charset="0"/>
              </a:rPr>
              <a:t> </a:t>
            </a:r>
            <a:r>
              <a:rPr lang="en-SG" sz="2200" dirty="0" err="1">
                <a:latin typeface="Times New Roman" panose="02020603050405020304" pitchFamily="18" charset="0"/>
                <a:cs typeface="Times New Roman" panose="02020603050405020304" pitchFamily="18" charset="0"/>
              </a:rPr>
              <a:t>doanh</a:t>
            </a:r>
            <a:r>
              <a:rPr lang="en-SG" sz="2200" dirty="0">
                <a:latin typeface="Times New Roman" panose="02020603050405020304" pitchFamily="18" charset="0"/>
                <a:cs typeface="Times New Roman" panose="02020603050405020304" pitchFamily="18" charset="0"/>
              </a:rPr>
              <a:t>) </a:t>
            </a:r>
            <a:r>
              <a:rPr lang="en-SG" sz="2200" dirty="0" err="1">
                <a:latin typeface="Times New Roman" panose="02020603050405020304" pitchFamily="18" charset="0"/>
                <a:cs typeface="Times New Roman" panose="02020603050405020304" pitchFamily="18" charset="0"/>
              </a:rPr>
              <a:t>hơn</a:t>
            </a:r>
            <a:r>
              <a:rPr lang="en-SG" sz="2200" dirty="0">
                <a:latin typeface="Times New Roman" panose="02020603050405020304" pitchFamily="18" charset="0"/>
                <a:cs typeface="Times New Roman" panose="02020603050405020304" pitchFamily="18" charset="0"/>
              </a:rPr>
              <a:t> SRS.</a:t>
            </a:r>
            <a:endParaRPr lang="en-US" sz="2200" dirty="0">
              <a:latin typeface="Times New Roman" panose="02020603050405020304" pitchFamily="18" charset="0"/>
              <a:cs typeface="Times New Roman" panose="02020603050405020304" pitchFamily="18" charset="0"/>
            </a:endParaRPr>
          </a:p>
          <a:p>
            <a:endParaRPr lang="en-US" sz="2000" dirty="0"/>
          </a:p>
        </p:txBody>
      </p:sp>
    </p:spTree>
    <p:extLst>
      <p:ext uri="{BB962C8B-B14F-4D97-AF65-F5344CB8AC3E}">
        <p14:creationId xmlns:p14="http://schemas.microsoft.com/office/powerpoint/2010/main" val="3211563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a:latin typeface="Times New Roman" panose="02020603050405020304" pitchFamily="18" charset="0"/>
                <a:cs typeface="Times New Roman" panose="02020603050405020304" pitchFamily="18" charset="0"/>
              </a:rPr>
              <a:t>3. Design Description (SDD) document</a:t>
            </a:r>
            <a:br>
              <a:rPr lang="en-US" dirty="0">
                <a:latin typeface="Times New Roman" panose="02020603050405020304" pitchFamily="18" charset="0"/>
                <a:cs typeface="Times New Roman" panose="02020603050405020304" pitchFamily="18" charset="0"/>
              </a:rPr>
            </a:br>
            <a:endParaRPr lang="en-US" dirty="0"/>
          </a:p>
        </p:txBody>
      </p:sp>
      <p:sp>
        <p:nvSpPr>
          <p:cNvPr id="3" name="Content Placeholder 2"/>
          <p:cNvSpPr>
            <a:spLocks noGrp="1"/>
          </p:cNvSpPr>
          <p:nvPr>
            <p:ph idx="1"/>
          </p:nvPr>
        </p:nvSpPr>
        <p:spPr>
          <a:xfrm>
            <a:off x="1295401" y="2556933"/>
            <a:ext cx="6783888" cy="2841786"/>
          </a:xfrm>
        </p:spPr>
        <p:txBody>
          <a:bodyPr>
            <a:normAutofit/>
          </a:bodyPr>
          <a:lstStyle/>
          <a:p>
            <a:pPr marL="0" indent="0">
              <a:buNone/>
            </a:pPr>
            <a:r>
              <a:rPr lang="en-SG" dirty="0">
                <a:latin typeface="Times New Roman" panose="02020603050405020304" pitchFamily="18" charset="0"/>
                <a:cs typeface="Times New Roman" panose="02020603050405020304" pitchFamily="18" charset="0"/>
              </a:rPr>
              <a:t>	SDD </a:t>
            </a:r>
            <a:r>
              <a:rPr lang="en-SG" dirty="0" err="1">
                <a:latin typeface="Times New Roman" panose="02020603050405020304" pitchFamily="18" charset="0"/>
                <a:cs typeface="Times New Roman" panose="02020603050405020304" pitchFamily="18" charset="0"/>
              </a:rPr>
              <a:t>thảo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luận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về</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hệ</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thống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sẽ</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được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xây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dựng</a:t>
            </a:r>
            <a:r>
              <a:rPr lang="en-SG" dirty="0">
                <a:latin typeface="Times New Roman" panose="02020603050405020304" pitchFamily="18" charset="0"/>
                <a:cs typeface="Times New Roman" panose="02020603050405020304" pitchFamily="18" charset="0"/>
              </a:rPr>
              <a:t> (so </a:t>
            </a:r>
            <a:r>
              <a:rPr lang="en-SG" dirty="0" err="1">
                <a:latin typeface="Times New Roman" panose="02020603050405020304" pitchFamily="18" charset="0"/>
                <a:cs typeface="Times New Roman" panose="02020603050405020304" pitchFamily="18" charset="0"/>
              </a:rPr>
              <a:t>với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SyRS</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và</a:t>
            </a:r>
            <a:r>
              <a:rPr lang="en-SG" dirty="0">
                <a:latin typeface="Times New Roman" panose="02020603050405020304" pitchFamily="18" charset="0"/>
                <a:cs typeface="Times New Roman" panose="02020603050405020304" pitchFamily="18" charset="0"/>
              </a:rPr>
              <a:t> SRS, </a:t>
            </a:r>
            <a:r>
              <a:rPr lang="en-SG" dirty="0" err="1">
                <a:latin typeface="Times New Roman" panose="02020603050405020304" pitchFamily="18" charset="0"/>
                <a:cs typeface="Times New Roman" panose="02020603050405020304" pitchFamily="18" charset="0"/>
              </a:rPr>
              <a:t>mô</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tả</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những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gì</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hệ</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thống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sẽ</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làm</a:t>
            </a:r>
            <a:r>
              <a:rPr lang="en-SG" dirty="0">
                <a:latin typeface="Times New Roman" panose="02020603050405020304" pitchFamily="18" charset="0"/>
                <a:cs typeface="Times New Roman" panose="02020603050405020304" pitchFamily="18" charset="0"/>
              </a:rPr>
              <a:t>). </a:t>
            </a:r>
          </a:p>
          <a:p>
            <a:pPr marL="0" indent="0">
              <a:buNone/>
            </a:pP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Về</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lý</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thuyết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bất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lập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trình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viên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nào</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cũng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có</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thể</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dụng</a:t>
            </a:r>
            <a:r>
              <a:rPr lang="en-SG" dirty="0">
                <a:latin typeface="Times New Roman" panose="02020603050405020304" pitchFamily="18" charset="0"/>
                <a:cs typeface="Times New Roman" panose="02020603050405020304" pitchFamily="18" charset="0"/>
              </a:rPr>
              <a:t> SDD </a:t>
            </a:r>
            <a:r>
              <a:rPr lang="en-SG" dirty="0" err="1">
                <a:latin typeface="Times New Roman" panose="02020603050405020304" pitchFamily="18" charset="0"/>
                <a:cs typeface="Times New Roman" panose="02020603050405020304" pitchFamily="18" charset="0"/>
              </a:rPr>
              <a:t>và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viết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mã</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tương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ứng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để</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triển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khai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hệ</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thống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phần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mềm</a:t>
            </a:r>
            <a:r>
              <a:rPr lang="en-SG"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endParaRPr lang="en-US" dirty="0"/>
          </a:p>
        </p:txBody>
      </p:sp>
      <p:pic>
        <p:nvPicPr>
          <p:cNvPr id="6146" name="Picture 2" descr="Your Guide to Collaborative Document Editing With Google Do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7626" y="2856745"/>
            <a:ext cx="2238348" cy="1503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175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a:latin typeface="Times New Roman" panose="02020603050405020304" pitchFamily="18" charset="0"/>
                <a:cs typeface="Times New Roman" panose="02020603050405020304" pitchFamily="18" charset="0"/>
              </a:rPr>
              <a:t>4. Software Test Cases (STC) document</a:t>
            </a:r>
            <a:br>
              <a:rPr lang="en-US" dirty="0">
                <a:latin typeface="Times New Roman" panose="02020603050405020304" pitchFamily="18" charset="0"/>
                <a:cs typeface="Times New Roman" panose="02020603050405020304" pitchFamily="18" charset="0"/>
              </a:rPr>
            </a:br>
            <a:endParaRPr lang="en-US" dirty="0"/>
          </a:p>
        </p:txBody>
      </p:sp>
      <p:sp>
        <p:nvSpPr>
          <p:cNvPr id="3" name="Content Placeholder 2"/>
          <p:cNvSpPr>
            <a:spLocks noGrp="1"/>
          </p:cNvSpPr>
          <p:nvPr>
            <p:ph idx="1"/>
          </p:nvPr>
        </p:nvSpPr>
        <p:spPr>
          <a:xfrm>
            <a:off x="1295402" y="2556932"/>
            <a:ext cx="6520840" cy="2077698"/>
          </a:xfrm>
        </p:spPr>
        <p:txBody>
          <a:bodyPr>
            <a:normAutofit/>
          </a:bodyPr>
          <a:lstStyle/>
          <a:p>
            <a:pPr marL="0" indent="0">
              <a:buNone/>
            </a:pPr>
            <a:r>
              <a:rPr lang="en-SG" dirty="0">
                <a:latin typeface="Times New Roman" panose="02020603050405020304" pitchFamily="18" charset="0"/>
                <a:cs typeface="Times New Roman" panose="02020603050405020304" pitchFamily="18" charset="0"/>
              </a:rPr>
              <a:t>	STC </a:t>
            </a:r>
            <a:r>
              <a:rPr lang="en-SG" dirty="0" err="1">
                <a:latin typeface="Times New Roman" panose="02020603050405020304" pitchFamily="18" charset="0"/>
                <a:cs typeface="Times New Roman" panose="02020603050405020304" pitchFamily="18" charset="0"/>
              </a:rPr>
              <a:t>mô</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tả</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giá</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trị</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nghiệm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khác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nhau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thiết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để</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xác</a:t>
            </a:r>
            <a:r>
              <a:rPr lang="en-SG" dirty="0">
                <a:latin typeface="Times New Roman" panose="02020603050405020304" pitchFamily="18" charset="0"/>
                <a:cs typeface="Times New Roman" panose="02020603050405020304" pitchFamily="18" charset="0"/>
              </a:rPr>
              <a:t> minh </a:t>
            </a:r>
            <a:r>
              <a:rPr lang="en-SG" dirty="0" err="1">
                <a:latin typeface="Times New Roman" panose="02020603050405020304" pitchFamily="18" charset="0"/>
                <a:cs typeface="Times New Roman" panose="02020603050405020304" pitchFamily="18" charset="0"/>
              </a:rPr>
              <a:t>rằng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hệ</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thống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kết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hợp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tất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cả</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và</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hoạt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động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chính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ngoài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danh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sách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yêu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cầu</a:t>
            </a:r>
            <a:r>
              <a:rPr lang="en-SG"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endParaRPr lang="en-US" dirty="0"/>
          </a:p>
        </p:txBody>
      </p:sp>
      <p:pic>
        <p:nvPicPr>
          <p:cNvPr id="7170" name="Picture 2" descr="Document Writing, Step by Step (with Templates) - Foc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1500" y="2556932"/>
            <a:ext cx="3142987" cy="1991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0510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a:latin typeface="Times New Roman" panose="02020603050405020304" pitchFamily="18" charset="0"/>
                <a:cs typeface="Times New Roman" panose="02020603050405020304" pitchFamily="18" charset="0"/>
              </a:rPr>
              <a:t>5. Software Test Procedures (STP) document</a:t>
            </a:r>
            <a:br>
              <a:rPr lang="en-US" i="1" dirty="0">
                <a:latin typeface="Times New Roman" panose="02020603050405020304" pitchFamily="18" charset="0"/>
                <a:cs typeface="Times New Roman" panose="02020603050405020304" pitchFamily="18" charset="0"/>
              </a:rPr>
            </a:br>
            <a:endParaRPr lang="en-US" i="1" dirty="0"/>
          </a:p>
        </p:txBody>
      </p:sp>
      <p:sp>
        <p:nvSpPr>
          <p:cNvPr id="3" name="Content Placeholder 2"/>
          <p:cNvSpPr>
            <a:spLocks noGrp="1"/>
          </p:cNvSpPr>
          <p:nvPr>
            <p:ph idx="1"/>
          </p:nvPr>
        </p:nvSpPr>
        <p:spPr>
          <a:xfrm>
            <a:off x="1295400" y="2556932"/>
            <a:ext cx="6044851" cy="2791682"/>
          </a:xfrm>
        </p:spPr>
        <p:txBody>
          <a:bodyPr/>
          <a:lstStyle/>
          <a:p>
            <a:pPr marL="0" indent="0">
              <a:buNone/>
            </a:pPr>
            <a:r>
              <a:rPr lang="en-SG" dirty="0">
                <a:latin typeface="Times New Roman" panose="02020603050405020304" pitchFamily="18" charset="0"/>
                <a:cs typeface="Times New Roman" panose="02020603050405020304" pitchFamily="18" charset="0"/>
              </a:rPr>
              <a:t>	STP </a:t>
            </a:r>
            <a:r>
              <a:rPr lang="en-SG" dirty="0" err="1">
                <a:latin typeface="Times New Roman" panose="02020603050405020304" pitchFamily="18" charset="0"/>
                <a:cs typeface="Times New Roman" panose="02020603050405020304" pitchFamily="18" charset="0"/>
              </a:rPr>
              <a:t>mô</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tả</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quy</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trình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để</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thực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thi</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hiệu</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quả</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trường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hợp</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kiểm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thử</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phần</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mềm</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từ</a:t>
            </a:r>
            <a:r>
              <a:rPr lang="en-SG" dirty="0">
                <a:latin typeface="Times New Roman" panose="02020603050405020304" pitchFamily="18" charset="0"/>
                <a:cs typeface="Times New Roman" panose="02020603050405020304" pitchFamily="18" charset="0"/>
              </a:rPr>
              <a:t> STC) </a:t>
            </a:r>
            <a:r>
              <a:rPr lang="en-SG" dirty="0" err="1">
                <a:latin typeface="Times New Roman" panose="02020603050405020304" pitchFamily="18" charset="0"/>
                <a:cs typeface="Times New Roman" panose="02020603050405020304" pitchFamily="18" charset="0"/>
              </a:rPr>
              <a:t>để</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xác</a:t>
            </a:r>
            <a:r>
              <a:rPr lang="en-SG" dirty="0">
                <a:latin typeface="Times New Roman" panose="02020603050405020304" pitchFamily="18" charset="0"/>
                <a:cs typeface="Times New Roman" panose="02020603050405020304" pitchFamily="18" charset="0"/>
              </a:rPr>
              <a:t> minh </a:t>
            </a:r>
            <a:r>
              <a:rPr lang="en-SG" dirty="0" err="1">
                <a:latin typeface="Times New Roman" panose="02020603050405020304" pitchFamily="18" charset="0"/>
                <a:cs typeface="Times New Roman" panose="02020603050405020304" pitchFamily="18" charset="0"/>
              </a:rPr>
              <a:t>hoạt</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động</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chính</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xác</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của</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hệ</a:t>
            </a:r>
            <a:r>
              <a:rPr lang="en-SG" dirty="0">
                <a:latin typeface="Times New Roman" panose="02020603050405020304" pitchFamily="18" charset="0"/>
                <a:cs typeface="Times New Roman" panose="02020603050405020304" pitchFamily="18" charset="0"/>
              </a:rPr>
              <a:t> </a:t>
            </a:r>
            <a:r>
              <a:rPr lang="en-SG" dirty="0" err="1">
                <a:latin typeface="Times New Roman" panose="02020603050405020304" pitchFamily="18" charset="0"/>
                <a:cs typeface="Times New Roman" panose="02020603050405020304" pitchFamily="18" charset="0"/>
              </a:rPr>
              <a:t>thống</a:t>
            </a:r>
            <a:r>
              <a:rPr lang="en-SG"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endParaRPr lang="en-US" dirty="0"/>
          </a:p>
        </p:txBody>
      </p:sp>
      <p:pic>
        <p:nvPicPr>
          <p:cNvPr id="8194" name="Picture 2" descr="Document Library | Configio Event Management Softwa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4324" y="2556932"/>
            <a:ext cx="3024676" cy="2265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6606153"/>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575</TotalTime>
  <Words>6319</Words>
  <Application>Microsoft Office PowerPoint</Application>
  <PresentationFormat>Widescreen</PresentationFormat>
  <Paragraphs>366</Paragraphs>
  <Slides>55</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Arial</vt:lpstr>
      <vt:lpstr>Calibri</vt:lpstr>
      <vt:lpstr>Garamond</vt:lpstr>
      <vt:lpstr>Times New Roman</vt:lpstr>
      <vt:lpstr>Wingdings</vt:lpstr>
      <vt:lpstr>Organic</vt:lpstr>
      <vt:lpstr>Nhập môn công nghệ phần mềm</vt:lpstr>
      <vt:lpstr>Phần 1:</vt:lpstr>
      <vt:lpstr>System Document</vt:lpstr>
      <vt:lpstr>System Document Style</vt:lpstr>
      <vt:lpstr>1. System Requirements Specification (SyRS) document </vt:lpstr>
      <vt:lpstr>2. Software Requirements Specification (SRS) document </vt:lpstr>
      <vt:lpstr>3. Design Description (SDD) document </vt:lpstr>
      <vt:lpstr>4. Software Test Cases (STC) document </vt:lpstr>
      <vt:lpstr>5. Software Test Procedures (STP) document </vt:lpstr>
      <vt:lpstr>6. Requirements (or Reverse) Traceability Matrix (RTM) document  </vt:lpstr>
      <vt:lpstr>Liên kết giữa các tài liệu hệ thống thông qua mô hình Waterfall</vt:lpstr>
      <vt:lpstr>Traceability </vt:lpstr>
      <vt:lpstr>Traceability</vt:lpstr>
      <vt:lpstr>Traceability</vt:lpstr>
      <vt:lpstr>Một số cách để thực hiện truy xuất nguồn gốc và truy xuất ngược lại</vt:lpstr>
      <vt:lpstr>Tag format</vt:lpstr>
      <vt:lpstr>Tag format</vt:lpstr>
      <vt:lpstr>SRS Tags</vt:lpstr>
      <vt:lpstr>SDD Tags</vt:lpstr>
      <vt:lpstr>STC Tags</vt:lpstr>
      <vt:lpstr>STP Tags</vt:lpstr>
      <vt:lpstr>The Requirements/Reverse Traceability Matrix</vt:lpstr>
      <vt:lpstr>The Requirements/Reverse Traceability Matrix</vt:lpstr>
      <vt:lpstr>The Requirements/Reverse Traceability Matrix</vt:lpstr>
      <vt:lpstr>Thêm cột bổ sung trong RTM</vt:lpstr>
      <vt:lpstr>Sắp xếp RTM </vt:lpstr>
      <vt:lpstr>Validation, Verification, and Reviews </vt:lpstr>
      <vt:lpstr>Validation, Verification, and Reviews</vt:lpstr>
      <vt:lpstr>Validation, Verification, and Reviews</vt:lpstr>
      <vt:lpstr>Reducing Development Costs Using Documentation </vt:lpstr>
      <vt:lpstr>Reducing Development Costs Using Documentation</vt:lpstr>
      <vt:lpstr>Reducing Development Costs Using Documentation</vt:lpstr>
      <vt:lpstr>Reducing Development Costs Using Documentation</vt:lpstr>
      <vt:lpstr>Reducing Development Costs Using Documentation</vt:lpstr>
      <vt:lpstr>Reducing Development Costs Using Documentation</vt:lpstr>
      <vt:lpstr>Reducing Development Costs Using Documentation</vt:lpstr>
      <vt:lpstr>Hết Phần 1:  System Document</vt:lpstr>
      <vt:lpstr>Phần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10.6 USE CASE</vt:lpstr>
      <vt:lpstr>10.6 USE CASE</vt:lpstr>
      <vt:lpstr>10.7 Tạo yêu cầu phần mềm DAQ từ USE CASES</vt:lpstr>
      <vt:lpstr>10.8.Tạo yêu cầu phần mềm DAQ(từ SRS)</vt:lpstr>
      <vt:lpstr>10.8 Tạo yêu cầu phần mềm DAQ(từ SRS)</vt:lpstr>
      <vt:lpstr>10.9 Cập nhật ma trận xác định nguồn gốc với thông tin yêu cầu</vt:lpstr>
      <vt:lpstr>10.9 Cập nhật ma trận xác định nguồn gôc s với thông tin yêu cầu</vt:lpstr>
      <vt:lpstr>10.10 Để biết thông tin</vt:lpstr>
      <vt:lpstr>Hết Phần 2: REQUIMENT DOCUMENTATION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Cao Hoang Nguyen</dc:creator>
  <cp:lastModifiedBy>Admin</cp:lastModifiedBy>
  <cp:revision>111</cp:revision>
  <dcterms:created xsi:type="dcterms:W3CDTF">2021-05-03T02:50:20Z</dcterms:created>
  <dcterms:modified xsi:type="dcterms:W3CDTF">2021-05-03T14:33:44Z</dcterms:modified>
</cp:coreProperties>
</file>